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2" r:id="rId4"/>
    <p:sldMasterId id="2147483696" r:id="rId5"/>
    <p:sldMasterId id="2147483698" r:id="rId6"/>
  </p:sldMasterIdLst>
  <p:notesMasterIdLst>
    <p:notesMasterId r:id="rId14"/>
  </p:notesMasterIdLst>
  <p:sldIdLst>
    <p:sldId id="1117" r:id="rId7"/>
    <p:sldId id="1172" r:id="rId8"/>
    <p:sldId id="340" r:id="rId9"/>
    <p:sldId id="1185" r:id="rId10"/>
    <p:sldId id="1287" r:id="rId11"/>
    <p:sldId id="1239" r:id="rId12"/>
    <p:sldId id="1288" r:id="rId1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25DB5-6848-4AD8-9F8E-C53230678531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447AC-8DBE-4A48-8688-F5D3F90960D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92116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A75A1-41F3-4DD0-A7E1-C883D5218BF6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91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D48B4-23FB-E9C1-8AF3-76633134DD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CEE0FD-755F-259C-6B22-CCF88CB8D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3AAE0-B155-149C-B7BE-E722A7B3F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E216-D475-416D-B895-3289A4D274C1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83FE3-BE69-A8E3-6808-4BD5116D6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B9379-E729-4925-8286-F08AB97D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A0C2-3543-48BA-9BA7-9CBB29AB702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2124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3EE18-4096-EFE0-ED5B-346B7E2FA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A51404-B06C-A645-39C9-F8C829B70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0E256-A082-47E4-8487-A889B9DC3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E216-D475-416D-B895-3289A4D274C1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D1DF0-29D8-942D-022E-AF961F58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F03CA-5AB0-45E9-8095-2C91A61F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A0C2-3543-48BA-9BA7-9CBB29AB702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9335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0C8935-1854-0406-7B98-BE911A1F2C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D08AA-3E94-17AB-4F14-DBD1CCE09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860EA-4111-44ED-0EE5-24523B56A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E216-D475-416D-B895-3289A4D274C1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766F2-78E4-4C64-22E9-3BB248A0C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D1A5A-D637-9A19-B647-46E49C70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A0C2-3543-48BA-9BA7-9CBB29AB702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7301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/>
          <p:cNvSpPr>
            <a:spLocks noGrp="1"/>
          </p:cNvSpPr>
          <p:nvPr>
            <p:ph type="ctrTitle"/>
          </p:nvPr>
        </p:nvSpPr>
        <p:spPr>
          <a:xfrm>
            <a:off x="605367" y="2266950"/>
            <a:ext cx="6161617" cy="1162050"/>
          </a:xfrm>
        </p:spPr>
        <p:txBody>
          <a:bodyPr anchor="b"/>
          <a:lstStyle>
            <a:lvl1pPr>
              <a:defRPr sz="3600" smtClean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5367" y="3627439"/>
            <a:ext cx="6170084" cy="534987"/>
          </a:xfrm>
        </p:spPr>
        <p:txBody>
          <a:bodyPr/>
          <a:lstStyle>
            <a:lvl1pPr>
              <a:defRPr sz="2600" smtClean="0">
                <a:effectLst/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8302979"/>
      </p:ext>
    </p:extLst>
  </p:cSld>
  <p:clrMapOvr>
    <a:masterClrMapping/>
  </p:clrMapOvr>
  <p:transition spd="med"/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52A81-9659-4E96-A9DF-9F7A7DAA7E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31687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CADC0-24E8-4B03-9CEC-CE0D835AF4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952726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13FFE-9280-42FA-91E4-1527B3EA77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01787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F5EDB-D426-46F0-BDA4-B83E8DCE36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431696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C35B5-E42D-4453-8F2D-C09AA833B0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37578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17B6D-B632-42C8-B792-CAB6953287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98305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83891-962B-4F62-B4EF-A62FBF5F4D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85735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2880C-A8DE-3856-A89A-97BF826F3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ECF9E-F0DA-412A-EEF1-290EFACE9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5DAB1-338A-6360-79A5-9C85EF1D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E216-D475-416D-B895-3289A4D274C1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70626-78E5-26CD-4ACC-8A7AD6898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8A2B3-E2A7-490E-1ECC-7D8C8C966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A0C2-3543-48BA-9BA7-9CBB29AB702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4282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387B8-B73A-4E85-9AD1-37E7E67EC4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93457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82FFF-B8F6-4B72-873D-B1D838DE6F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52524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3E253-7FBC-4DBF-9E9E-0FE3DEDB69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88888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8/18/2023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103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8/18/2023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808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8/18/2023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17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8/18/2023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52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8/18/2023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01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8/18/2023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444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8/18/2023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80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F0C62-3D73-0BB7-21F8-4B44FC73A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31645-F343-CA69-4F49-D52D25396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08F6A-68AE-44B3-86D0-B976A4EC9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E216-D475-416D-B895-3289A4D274C1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E1483-2366-88B9-7AAC-FD214675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1F7A9-F98F-3B6D-F687-8E11701D2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A0C2-3543-48BA-9BA7-9CBB29AB702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87789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8/18/2023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9914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8/18/2023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9093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DBCBDF-0913-4C38-849C-8C22FC34E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94E68E-40A2-4D28-A653-C105CE048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F03FC8-2093-4EC7-84E5-A12C7459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AEBD-8315-4963-A56B-3569C37D9162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F031EA-8ACE-414D-B4EE-0135B446B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0C1CAC-92F0-4AE7-800B-006CE24D9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DF69-01AF-4E7C-B2E5-20CE4BA64AB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3594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3CAB9-2FF4-4577-9914-B93AC218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071305-18CE-4F68-B5F4-F0B91943E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CD57B9-BEAB-4F06-84DE-D8D107F3E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AEBD-8315-4963-A56B-3569C37D9162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20BD02-4439-472D-A241-00F6292DC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8A9629-01A0-4A6C-940B-E45CE5496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DF69-01AF-4E7C-B2E5-20CE4BA64AB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1964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F2BB8-562C-428D-8B9A-31C23D8A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51DAF2-35A1-42DC-9333-1BC033F9A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5F8DA3-C64B-4F6E-872F-4FB6C381A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AEBD-8315-4963-A56B-3569C37D9162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C2E159-A4B2-4D50-8A07-547579A83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7D0EF4-B8CD-44DE-BBCE-37C58D07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DF69-01AF-4E7C-B2E5-20CE4BA64AB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96061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2DD14E-FE98-44AF-9190-7F1F0C5A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1F2CDD-2B7E-4A2C-91AC-4AAFAC8C5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4C25068-4436-4689-9217-9E711B63D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2CBC8E-A0B7-4C36-B12A-0E19EA6C9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AEBD-8315-4963-A56B-3569C37D9162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6DC823-F4B6-4560-B91D-D236AF37F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B5DA85-AC22-4A1E-83AA-B645EFED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DF69-01AF-4E7C-B2E5-20CE4BA64AB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507332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5D4A5-755D-48A5-B3D3-2F78FFD37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A07F2B-9402-4A2B-AFF4-DB6F6502D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65A387-BDEE-4364-802C-CC6FFD880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73F2BD0-41FF-4634-9C8F-6C0BE4730B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0E5E344-6900-4697-B837-31220A708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005F6C-6005-4A52-A3E5-54EE8FD80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AEBD-8315-4963-A56B-3569C37D9162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51DD874-01BA-41D2-AEAD-312C2B31E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DDEDB4-6CE2-4D63-AE3B-10D4C9AA6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DF69-01AF-4E7C-B2E5-20CE4BA64AB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934578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1BF89E-5D93-4FA7-B57A-62D6DF760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03FC913-3530-4F0C-BBD9-BCD7B0658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AEBD-8315-4963-A56B-3569C37D9162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AE0A7E-53D2-48E8-B446-A937364F2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B45B04A-69EE-4B0A-9CC6-9B1DE2C9C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DF69-01AF-4E7C-B2E5-20CE4BA64AB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06816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EF9E0A-C0E6-45E9-9134-98A161025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AEBD-8315-4963-A56B-3569C37D9162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B13C132-B908-4FFA-B1A3-71788B1DB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8A7567-665A-4BB8-A44E-C89025C1F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DF69-01AF-4E7C-B2E5-20CE4BA64AB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36964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2E6628-276F-452D-963B-5EF796761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905303-60BB-4824-927A-929405282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B215A1-469C-4137-8C60-5FE421CDE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D8C288-F69E-4E6D-A2D6-6331B8238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AEBD-8315-4963-A56B-3569C37D9162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0EDF1B-0F51-4DFC-A050-D6F05F50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10A1A9-F9E2-4513-8A4D-1B81EDF49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DF69-01AF-4E7C-B2E5-20CE4BA64AB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44606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8FC3-ABB4-D4DE-A652-6270991FC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147AF-97B5-BE12-C9FF-5318BD07F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A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81943-8A53-9CF2-22E6-6918A11A5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A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F567B-FF19-2817-D0D8-7379404CE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E216-D475-416D-B895-3289A4D274C1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99DAF-EBFE-5BF8-3FED-3AE9C7EA5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5CED1-34DD-88F6-80C3-583161EF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A0C2-3543-48BA-9BA7-9CBB29AB702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747761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B477E-09DA-4B4E-B621-6A099B8C6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219E0A-7C8B-4160-AB1C-299F85A74C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2D91B5-A774-42BA-8BF1-E8D4F7965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12D980-1420-4AE0-BD7B-582893037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AEBD-8315-4963-A56B-3569C37D9162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AC89B1-736A-401B-B13D-00060AEB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72E858-AC9C-446A-9B29-58F2661A0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DF69-01AF-4E7C-B2E5-20CE4BA64AB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3550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BE531B-F1FA-4FBB-9D7F-552EC0C7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E7EE08-7E0A-4F5C-93FA-44D0EF107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5538BC-2340-4559-B2FB-A5E0A5A99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AEBD-8315-4963-A56B-3569C37D9162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D94130-6C0E-4BB6-AF5A-7C6E49CA1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904C4-933E-4ED6-9632-7B7123A6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DF69-01AF-4E7C-B2E5-20CE4BA64AB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17331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D1CF48F-B285-4615-87CD-D563FFACFD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DDF29D7-5633-438E-8231-254BCF4A9E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BC221B-E98F-43F1-9D91-3F58E6326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AEBD-8315-4963-A56B-3569C37D9162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62711A-2181-4C62-82BE-5DCC1559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6F80E3-8E3C-4F98-9045-9D4E42632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DF69-01AF-4E7C-B2E5-20CE4BA64AB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377681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543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13538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8188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13538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822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A173-86CE-F069-E68F-59CAEF758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C4BA4-A5CF-3EC0-AF4E-3E28E2FF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B9A7A-DAEA-8D84-2304-3D252B199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A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D3F8F9-FBC6-46E4-596E-76640B9240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1E920-6C12-47BE-DC12-73C46495B7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A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56880-890B-1700-AF9B-6E05647FE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E216-D475-416D-B895-3289A4D274C1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35CD6D-7BA0-EF60-5A1B-52C81C2A2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E87B78-720F-1BC4-1A1A-8057E4628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A0C2-3543-48BA-9BA7-9CBB29AB702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380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E4E95-D00C-E4BD-F0D5-814E280A6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C3E91B-100F-B230-2043-C813AEC35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E216-D475-416D-B895-3289A4D274C1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370D90-DBA5-C43B-FA9C-902D20FBA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DDE1D-5406-81C5-2CBE-A3DA784BA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A0C2-3543-48BA-9BA7-9CBB29AB702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99110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98BAF-59EB-F500-A972-FFE09540C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E216-D475-416D-B895-3289A4D274C1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9C4EDB-BB66-7464-5ACB-DE7D1C89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A3160-C7BC-A805-8D52-BF173A529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A0C2-3543-48BA-9BA7-9CBB29AB702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86445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48AA-46E2-C739-62EF-2C39BAB0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64305-DF9B-7966-C4CD-84DD7F5F4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65585-10E7-EDD3-F698-BE51ADFFD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5560C-7CE9-21F0-5521-BFD741E41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E216-D475-416D-B895-3289A4D274C1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0156F-81A7-879C-FC08-9E693677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275A9-78F0-9436-A42B-8BA5E9D87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A0C2-3543-48BA-9BA7-9CBB29AB702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01195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8DB51-9DD2-75FC-7256-FEFEA21A2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1702E1-BF42-2A8B-BF0F-600D16206E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340C58-1912-878D-614A-325E1368E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FFF12-249D-8A46-AABA-36049D7A2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E216-D475-416D-B895-3289A4D274C1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7100B-0DED-E218-5152-76D48C13E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D0D500-186B-2161-7D71-967EA8552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A0C2-3543-48BA-9BA7-9CBB29AB702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8566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5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F79563-2459-34F3-1788-D395928AA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15AF0-E1D5-7683-1689-EE1780D80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52BA2-021E-09A7-E9CF-AE171171A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1E216-D475-416D-B895-3289A4D274C1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57436-83D2-9E99-77C1-E4DA1269A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5D7D1-6FAB-5186-EBDA-95A41C254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2A0C2-3543-48BA-9BA7-9CBB29AB702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5948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5368" y="341314"/>
            <a:ext cx="11586633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5367" y="2247900"/>
            <a:ext cx="11455400" cy="390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09351" y="6330951"/>
            <a:ext cx="75141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025688-53B2-4F5B-8AD4-25CCEE902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04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defRPr sz="2200" b="1" kern="1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+mn-ea"/>
          <a:cs typeface="+mn-cs"/>
        </a:defRPr>
      </a:lvl1pPr>
      <a:lvl2pPr marL="268288" indent="-2667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è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550863" indent="-2809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820738" indent="-2682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062038" indent="-2397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8/18/2023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6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1683C5F-B586-4BBB-9AAC-E1BD86927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1C5127-35DB-476D-8E8D-8670547C2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215545-2910-45FC-81D2-0C73D4146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9AEBD-8315-4963-A56B-3569C37D9162}" type="datetimeFigureOut">
              <a:rPr lang="es-AR" smtClean="0"/>
              <a:t>18/8/2023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9F8FA6-0DD5-4836-AAB4-A5ABF1C63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4D6A07-4681-4D5C-956A-82812F8EA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DDF69-01AF-4E7C-B2E5-20CE4BA64AB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9092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23A45"/>
            </a:gs>
            <a:gs pos="35000">
              <a:srgbClr val="323A45"/>
            </a:gs>
            <a:gs pos="100000">
              <a:srgbClr val="1C2026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-118532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3" tooltip="PresentationGo!"/>
              </a:rPr>
              <a:t>presentationgo.com</a:t>
            </a:r>
            <a:endParaRPr lang="en-US" sz="1100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3" y="-73804"/>
            <a:ext cx="1977373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743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561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298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bg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80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3" y="-73804"/>
            <a:ext cx="1977373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743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561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4" tooltip="PresentationGo!"/>
              </a:rPr>
              <a:t>presentationgo.com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5613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C84BD41D-CB7F-4065-BC3D-DD961050D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2"/>
          <a:stretch/>
        </p:blipFill>
        <p:spPr bwMode="auto">
          <a:xfrm>
            <a:off x="1625093" y="203000"/>
            <a:ext cx="8941814" cy="4167037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2">
            <a:extLst>
              <a:ext uri="{FF2B5EF4-FFF2-40B4-BE49-F238E27FC236}">
                <a16:creationId xmlns:a16="http://schemas.microsoft.com/office/drawing/2014/main" id="{AB3A9CD6-6211-43AE-82E3-46DC917BDB24}"/>
              </a:ext>
            </a:extLst>
          </p:cNvPr>
          <p:cNvSpPr txBox="1"/>
          <p:nvPr/>
        </p:nvSpPr>
        <p:spPr>
          <a:xfrm rot="16200000">
            <a:off x="-2937526" y="3228945"/>
            <a:ext cx="6858000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REDISEÑO DE LA CARRERA DE IA</a:t>
            </a:r>
          </a:p>
        </p:txBody>
      </p:sp>
      <p:sp>
        <p:nvSpPr>
          <p:cNvPr id="9" name="Flecha: hacia abajo 6">
            <a:extLst>
              <a:ext uri="{FF2B5EF4-FFF2-40B4-BE49-F238E27FC236}">
                <a16:creationId xmlns:a16="http://schemas.microsoft.com/office/drawing/2014/main" id="{2D00D2EA-3B8B-439B-8837-495DC8C7182E}"/>
              </a:ext>
            </a:extLst>
          </p:cNvPr>
          <p:cNvSpPr/>
          <p:nvPr/>
        </p:nvSpPr>
        <p:spPr>
          <a:xfrm>
            <a:off x="898051" y="0"/>
            <a:ext cx="707888" cy="68580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3">
            <a:extLst>
              <a:ext uri="{FF2B5EF4-FFF2-40B4-BE49-F238E27FC236}">
                <a16:creationId xmlns:a16="http://schemas.microsoft.com/office/drawing/2014/main" id="{873B2D2F-385E-490D-9607-E8B3BB66FC44}"/>
              </a:ext>
            </a:extLst>
          </p:cNvPr>
          <p:cNvSpPr txBox="1"/>
          <p:nvPr/>
        </p:nvSpPr>
        <p:spPr>
          <a:xfrm>
            <a:off x="1973881" y="4517110"/>
            <a:ext cx="662473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Rediseño de la Carrera de 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Dra. María Cristina Plencovich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MSc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 Fabio A. Solari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Miércoles 23 de agosto de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7" name="Imagen 10" descr="Logo-FAUBA-sin letras">
            <a:extLst>
              <a:ext uri="{FF2B5EF4-FFF2-40B4-BE49-F238E27FC236}">
                <a16:creationId xmlns:a16="http://schemas.microsoft.com/office/drawing/2014/main" id="{99779594-C1DE-438C-A4DD-D19E6E097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907" y="6078665"/>
            <a:ext cx="549271" cy="55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 descr="Logo-UBA">
            <a:extLst>
              <a:ext uri="{FF2B5EF4-FFF2-40B4-BE49-F238E27FC236}">
                <a16:creationId xmlns:a16="http://schemas.microsoft.com/office/drawing/2014/main" id="{A8E20ED4-85B3-4D44-81A4-B5F0C46A6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628" y="6004008"/>
            <a:ext cx="707888" cy="70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F6283B-11C5-4F02-87D2-82133482A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229" y="4292298"/>
            <a:ext cx="2206678" cy="1343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F32034-3882-4AA2-8097-7669878AA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633" y="0"/>
            <a:ext cx="9694301" cy="9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224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gona Book" panose="02020404030301010803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s-A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gona Book" panose="02020404030301010803"/>
              <a:ea typeface="+mn-ea"/>
              <a:cs typeface="+mn-cs"/>
            </a:endParaRPr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5681363D-670B-4C01-A081-DF0F4619D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7" y="12"/>
            <a:ext cx="12192000" cy="68579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gona Book" panose="020204040303010108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D02718-3A06-4AAF-A5DD-FF37307A9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86" y="2574757"/>
            <a:ext cx="11439414" cy="89743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r>
              <a:rPr lang="en-US" sz="4000" cap="all" spc="-100" dirty="0">
                <a:solidFill>
                  <a:schemeClr val="tx1"/>
                </a:solidFill>
                <a:latin typeface="Arial Black" panose="020B0A04020102020204" pitchFamily="34" charset="0"/>
              </a:rPr>
              <a:t>III Jornada </a:t>
            </a:r>
            <a:r>
              <a:rPr lang="en-US" sz="4000" cap="all" spc="-100" dirty="0" err="1">
                <a:solidFill>
                  <a:schemeClr val="tx1"/>
                </a:solidFill>
                <a:latin typeface="Arial Black" panose="020B0A04020102020204" pitchFamily="34" charset="0"/>
              </a:rPr>
              <a:t>presencial</a:t>
            </a:r>
            <a:br>
              <a:rPr lang="en-US" sz="4000" cap="all" spc="-1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br>
              <a:rPr lang="en-US" sz="4000" cap="all" spc="-1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4000" cap="all" spc="-100" dirty="0">
                <a:solidFill>
                  <a:schemeClr val="tx1"/>
                </a:solidFill>
                <a:latin typeface="Arial Black" panose="020B0A04020102020204" pitchFamily="34" charset="0"/>
              </a:rPr>
              <a:t>Agenda</a:t>
            </a:r>
          </a:p>
        </p:txBody>
      </p:sp>
      <p:pic>
        <p:nvPicPr>
          <p:cNvPr id="3" name="Picture 2" descr="HISTORIA DE LA FACULTAD">
            <a:extLst>
              <a:ext uri="{FF2B5EF4-FFF2-40B4-BE49-F238E27FC236}">
                <a16:creationId xmlns:a16="http://schemas.microsoft.com/office/drawing/2014/main" id="{EB022CD9-FDC7-8D43-999C-BB609B417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238" y="4455123"/>
            <a:ext cx="3743509" cy="179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070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gona Book" panose="02020404030301010803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s-A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gona Book" panose="02020404030301010803"/>
              <a:ea typeface="+mn-ea"/>
              <a:cs typeface="+mn-cs"/>
            </a:endParaRPr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5681363D-670B-4C01-A081-DF0F4619D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84151" y="165652"/>
            <a:ext cx="12192000" cy="68579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gona Book" panose="020204040303010108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D02718-3A06-4AAF-A5DD-FF37307A9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42" y="2024263"/>
            <a:ext cx="11439414" cy="43079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3000"/>
              </a:lnSpc>
            </a:pPr>
            <a:r>
              <a:rPr lang="es-ES" sz="3200" b="1" dirty="0">
                <a:solidFill>
                  <a:srgbClr val="FF3300"/>
                </a:solidFill>
                <a:latin typeface="Arial Black" panose="020B0A04020102020204" pitchFamily="34" charset="0"/>
                <a:ea typeface="Arial" panose="020B0604020202020204" pitchFamily="34" charset="0"/>
              </a:rPr>
              <a:t>Tomar decisiones sobre el nuevo plan de estudios a partir de las nuevas normativas y elementos del diagnóstico realizado por los actores universitarios de la carrera </a:t>
            </a:r>
            <a:endParaRPr lang="en-US" sz="3200" cap="all" spc="-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103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BFD74-0410-4540-87A5-6C563B994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374" y="126368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AR" dirty="0">
                <a:latin typeface="Arial Black" panose="020B0A04020102020204" pitchFamily="34" charset="0"/>
              </a:rPr>
              <a:t>En esta jornada se trabajará sobre la toma de decisiones del cambio diferenciado en la carrera que se quiere efectuar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1AF17-8D13-428D-A91C-9C57A4219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559" y="3192634"/>
            <a:ext cx="8327231" cy="42944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E7AD6D-BA94-4F04-A0C0-2DFD5E58F67E}"/>
              </a:ext>
            </a:extLst>
          </p:cNvPr>
          <p:cNvSpPr/>
          <p:nvPr/>
        </p:nvSpPr>
        <p:spPr>
          <a:xfrm rot="21403329">
            <a:off x="3152543" y="4415052"/>
            <a:ext cx="231248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Diagnóstico</a:t>
            </a:r>
            <a:endParaRPr kumimoji="0" lang="en-US" sz="32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73D46D-7A99-4A8E-8E97-E5674A079128}"/>
              </a:ext>
            </a:extLst>
          </p:cNvPr>
          <p:cNvSpPr/>
          <p:nvPr/>
        </p:nvSpPr>
        <p:spPr>
          <a:xfrm rot="198679">
            <a:off x="6971536" y="4359389"/>
            <a:ext cx="231248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Propuesta</a:t>
            </a:r>
            <a:endParaRPr kumimoji="0" lang="en-US" sz="32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09EDE3-C2D2-412F-900B-FC85C1E39D81}"/>
              </a:ext>
            </a:extLst>
          </p:cNvPr>
          <p:cNvSpPr/>
          <p:nvPr/>
        </p:nvSpPr>
        <p:spPr>
          <a:xfrm>
            <a:off x="5062105" y="3921944"/>
            <a:ext cx="231248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decisiones</a:t>
            </a:r>
            <a:endParaRPr kumimoji="0" lang="en-US" sz="32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43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BFD74-0410-4540-87A5-6C563B994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374" y="126368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AR" dirty="0">
                <a:latin typeface="Arial Black" panose="020B0A04020102020204" pitchFamily="34" charset="0"/>
              </a:rPr>
              <a:t>Es una jornada que implica responder a lo necesario (lo que no puede </a:t>
            </a:r>
            <a:r>
              <a:rPr lang="es-AR" dirty="0">
                <a:solidFill>
                  <a:srgbClr val="00B050"/>
                </a:solidFill>
                <a:latin typeface="Arial Black" panose="020B0A04020102020204" pitchFamily="34" charset="0"/>
              </a:rPr>
              <a:t>no</a:t>
            </a:r>
            <a:r>
              <a:rPr lang="es-AR" dirty="0">
                <a:latin typeface="Arial Black" panose="020B0A04020102020204" pitchFamily="34" charset="0"/>
              </a:rPr>
              <a:t> darse) y construir lo posible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1AF17-8D13-428D-A91C-9C57A4219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559" y="3192634"/>
            <a:ext cx="8327231" cy="42944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E7AD6D-BA94-4F04-A0C0-2DFD5E58F67E}"/>
              </a:ext>
            </a:extLst>
          </p:cNvPr>
          <p:cNvSpPr/>
          <p:nvPr/>
        </p:nvSpPr>
        <p:spPr>
          <a:xfrm rot="21403329">
            <a:off x="3152543" y="4415052"/>
            <a:ext cx="231248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Diagnóstico</a:t>
            </a:r>
            <a:endParaRPr kumimoji="0" lang="en-US" sz="32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73D46D-7A99-4A8E-8E97-E5674A079128}"/>
              </a:ext>
            </a:extLst>
          </p:cNvPr>
          <p:cNvSpPr/>
          <p:nvPr/>
        </p:nvSpPr>
        <p:spPr>
          <a:xfrm rot="198679">
            <a:off x="6971536" y="4359389"/>
            <a:ext cx="231248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Propuesta</a:t>
            </a:r>
            <a:endParaRPr kumimoji="0" lang="en-US" sz="32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09EDE3-C2D2-412F-900B-FC85C1E39D81}"/>
              </a:ext>
            </a:extLst>
          </p:cNvPr>
          <p:cNvSpPr/>
          <p:nvPr/>
        </p:nvSpPr>
        <p:spPr>
          <a:xfrm>
            <a:off x="5062105" y="3921944"/>
            <a:ext cx="231248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decisiones</a:t>
            </a:r>
            <a:endParaRPr kumimoji="0" lang="en-US" sz="32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62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l exceso de ejercicio físico es perjudicial para la salud">
            <a:extLst>
              <a:ext uri="{FF2B5EF4-FFF2-40B4-BE49-F238E27FC236}">
                <a16:creationId xmlns:a16="http://schemas.microsoft.com/office/drawing/2014/main" id="{86DB3607-FC28-59F8-1E58-7A0C63DC5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3" t="9091" r="15083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DC410F-C979-D319-EE8A-4DD4B9434DA5}"/>
              </a:ext>
            </a:extLst>
          </p:cNvPr>
          <p:cNvSpPr txBox="1"/>
          <p:nvPr/>
        </p:nvSpPr>
        <p:spPr>
          <a:xfrm>
            <a:off x="477981" y="1122363"/>
            <a:ext cx="4543962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8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EJERCICIOS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921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lenario golosinas">
            <a:extLst>
              <a:ext uri="{FF2B5EF4-FFF2-40B4-BE49-F238E27FC236}">
                <a16:creationId xmlns:a16="http://schemas.microsoft.com/office/drawing/2014/main" id="{72039FF4-201A-3F45-3E45-7D93AE78F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890837"/>
            <a:ext cx="422910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913644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DDDDDD"/>
      </a:lt2>
      <a:accent1>
        <a:srgbClr val="FF9933"/>
      </a:accent1>
      <a:accent2>
        <a:srgbClr val="7993B3"/>
      </a:accent2>
      <a:accent3>
        <a:srgbClr val="FFFFFF"/>
      </a:accent3>
      <a:accent4>
        <a:srgbClr val="000000"/>
      </a:accent4>
      <a:accent5>
        <a:srgbClr val="FFCAAD"/>
      </a:accent5>
      <a:accent6>
        <a:srgbClr val="6D85A2"/>
      </a:accent6>
      <a:hlink>
        <a:srgbClr val="CC0000"/>
      </a:hlink>
      <a:folHlink>
        <a:srgbClr val="77777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DDDDDD"/>
        </a:lt2>
        <a:accent1>
          <a:srgbClr val="FF9933"/>
        </a:accent1>
        <a:accent2>
          <a:srgbClr val="7993B3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6D85A2"/>
        </a:accent6>
        <a:hlink>
          <a:srgbClr val="CC00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Sagona Extra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agona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plate PresentationGO Dark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114</Words>
  <Application>Microsoft Office PowerPoint</Application>
  <PresentationFormat>Widescreen</PresentationFormat>
  <Paragraphs>24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Garamond</vt:lpstr>
      <vt:lpstr>Helvetica</vt:lpstr>
      <vt:lpstr>Open Sans</vt:lpstr>
      <vt:lpstr>Sagona Book</vt:lpstr>
      <vt:lpstr>Sagona ExtraLight</vt:lpstr>
      <vt:lpstr>Wingdings</vt:lpstr>
      <vt:lpstr>Office Theme</vt:lpstr>
      <vt:lpstr>1_Office Theme</vt:lpstr>
      <vt:lpstr>SavonVTI</vt:lpstr>
      <vt:lpstr>Tema de Office</vt:lpstr>
      <vt:lpstr>Template PresentationGO Dark</vt:lpstr>
      <vt:lpstr>Template PresentationGO</vt:lpstr>
      <vt:lpstr>PowerPoint Presentation</vt:lpstr>
      <vt:lpstr>III Jornada presencial  Agenda</vt:lpstr>
      <vt:lpstr>Tomar decisiones sobre el nuevo plan de estudios a partir de las nuevas normativas y elementos del diagnóstico realizado por los actores universitarios de la carrera </vt:lpstr>
      <vt:lpstr>En esta jornada se trabajará sobre la toma de decisiones del cambio diferenciado en la carrera que se quiere efectuar </vt:lpstr>
      <vt:lpstr>Es una jornada que implica responder a lo necesario (lo que no puede no darse) y construir lo posible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Cristina Plencovich</dc:creator>
  <cp:lastModifiedBy>Cris Plencovich</cp:lastModifiedBy>
  <cp:revision>11</cp:revision>
  <dcterms:created xsi:type="dcterms:W3CDTF">2023-05-29T03:00:18Z</dcterms:created>
  <dcterms:modified xsi:type="dcterms:W3CDTF">2023-08-18T17:53:39Z</dcterms:modified>
</cp:coreProperties>
</file>