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9738-42B3-4C64-BD47-80AF2962614A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C0758-5F22-428D-8F8C-0C26F483495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3" descr="D:\Users\Mariano\Desktop\plantilla power 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4816"/>
            <a:ext cx="4714876" cy="673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Mariano</dc:creator>
  <cp:lastModifiedBy>Mariano</cp:lastModifiedBy>
  <cp:revision>194</cp:revision>
  <dcterms:created xsi:type="dcterms:W3CDTF">2016-07-01T14:36:05Z</dcterms:created>
  <dcterms:modified xsi:type="dcterms:W3CDTF">2016-07-05T15:57:09Z</dcterms:modified>
</cp:coreProperties>
</file>