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Picture 3" descr="D:\Users\Mariano\Desktop\plantilla power poi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2325" y="0"/>
            <a:ext cx="5781675" cy="82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5836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Mariano</dc:creator>
  <cp:lastModifiedBy>Mariano</cp:lastModifiedBy>
  <cp:revision>194</cp:revision>
  <dcterms:created xsi:type="dcterms:W3CDTF">2016-07-01T14:36:05Z</dcterms:created>
  <dcterms:modified xsi:type="dcterms:W3CDTF">2016-07-05T15:52:15Z</dcterms:modified>
</cp:coreProperties>
</file>