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5122525" cy="21386800"/>
  <p:notesSz cx="6858000" cy="9144000"/>
  <p:defaultTextStyle>
    <a:defPPr>
      <a:defRPr lang="es-ES"/>
    </a:defPPr>
    <a:lvl1pPr marL="0" algn="l" defTabSz="138659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93298" algn="l" defTabSz="138659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86596" algn="l" defTabSz="138659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79894" algn="l" defTabSz="138659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73192" algn="l" defTabSz="138659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66490" algn="l" defTabSz="138659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59788" algn="l" defTabSz="138659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53087" algn="l" defTabSz="138659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546385" algn="l" defTabSz="138659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7" d="100"/>
          <a:sy n="37" d="100"/>
        </p:scale>
        <p:origin x="-3012" y="60"/>
      </p:cViewPr>
      <p:guideLst>
        <p:guide orient="horz" pos="6736"/>
        <p:guide pos="47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34190" y="6643774"/>
            <a:ext cx="12854146" cy="45842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68379" y="12119186"/>
            <a:ext cx="10585768" cy="54655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93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86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79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73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66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159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8530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546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E9CE-DA8D-4264-9757-26557C6FD7A6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7E9D8-2D2D-4DFC-AAF9-01B26EF4ED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3650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E9CE-DA8D-4264-9757-26557C6FD7A6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7E9D8-2D2D-4DFC-AAF9-01B26EF4ED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8297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0963831" y="856467"/>
            <a:ext cx="3402568" cy="1824808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56126" y="856467"/>
            <a:ext cx="9955662" cy="1824808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E9CE-DA8D-4264-9757-26557C6FD7A6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7E9D8-2D2D-4DFC-AAF9-01B26EF4ED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831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E9CE-DA8D-4264-9757-26557C6FD7A6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7E9D8-2D2D-4DFC-AAF9-01B26EF4ED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198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94575" y="13743000"/>
            <a:ext cx="12854146" cy="4247656"/>
          </a:xfrm>
        </p:spPr>
        <p:txBody>
          <a:bodyPr anchor="t"/>
          <a:lstStyle>
            <a:lvl1pPr algn="l">
              <a:defRPr sz="61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94575" y="9064641"/>
            <a:ext cx="12854146" cy="4678360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9329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8659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7989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7319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6649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5978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530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54638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E9CE-DA8D-4264-9757-26557C6FD7A6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7E9D8-2D2D-4DFC-AAF9-01B26EF4ED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9694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56127" y="4990257"/>
            <a:ext cx="6679115" cy="14114299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687285" y="4990257"/>
            <a:ext cx="6679115" cy="14114299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E9CE-DA8D-4264-9757-26557C6FD7A6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7E9D8-2D2D-4DFC-AAF9-01B26EF4ED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001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56126" y="4787277"/>
            <a:ext cx="6681741" cy="1995110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93298" indent="0">
              <a:buNone/>
              <a:defRPr sz="3000" b="1"/>
            </a:lvl2pPr>
            <a:lvl3pPr marL="1386596" indent="0">
              <a:buNone/>
              <a:defRPr sz="2700" b="1"/>
            </a:lvl3pPr>
            <a:lvl4pPr marL="2079894" indent="0">
              <a:buNone/>
              <a:defRPr sz="2400" b="1"/>
            </a:lvl4pPr>
            <a:lvl5pPr marL="2773192" indent="0">
              <a:buNone/>
              <a:defRPr sz="2400" b="1"/>
            </a:lvl5pPr>
            <a:lvl6pPr marL="3466490" indent="0">
              <a:buNone/>
              <a:defRPr sz="2400" b="1"/>
            </a:lvl6pPr>
            <a:lvl7pPr marL="4159788" indent="0">
              <a:buNone/>
              <a:defRPr sz="2400" b="1"/>
            </a:lvl7pPr>
            <a:lvl8pPr marL="4853087" indent="0">
              <a:buNone/>
              <a:defRPr sz="2400" b="1"/>
            </a:lvl8pPr>
            <a:lvl9pPr marL="5546385" indent="0">
              <a:buNone/>
              <a:defRPr sz="24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56126" y="6782387"/>
            <a:ext cx="6681741" cy="12322165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7682034" y="4787277"/>
            <a:ext cx="6684366" cy="1995110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93298" indent="0">
              <a:buNone/>
              <a:defRPr sz="3000" b="1"/>
            </a:lvl2pPr>
            <a:lvl3pPr marL="1386596" indent="0">
              <a:buNone/>
              <a:defRPr sz="2700" b="1"/>
            </a:lvl3pPr>
            <a:lvl4pPr marL="2079894" indent="0">
              <a:buNone/>
              <a:defRPr sz="2400" b="1"/>
            </a:lvl4pPr>
            <a:lvl5pPr marL="2773192" indent="0">
              <a:buNone/>
              <a:defRPr sz="2400" b="1"/>
            </a:lvl5pPr>
            <a:lvl6pPr marL="3466490" indent="0">
              <a:buNone/>
              <a:defRPr sz="2400" b="1"/>
            </a:lvl6pPr>
            <a:lvl7pPr marL="4159788" indent="0">
              <a:buNone/>
              <a:defRPr sz="2400" b="1"/>
            </a:lvl7pPr>
            <a:lvl8pPr marL="4853087" indent="0">
              <a:buNone/>
              <a:defRPr sz="2400" b="1"/>
            </a:lvl8pPr>
            <a:lvl9pPr marL="5546385" indent="0">
              <a:buNone/>
              <a:defRPr sz="24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7682034" y="6782387"/>
            <a:ext cx="6684366" cy="12322165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E9CE-DA8D-4264-9757-26557C6FD7A6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7E9D8-2D2D-4DFC-AAF9-01B26EF4ED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3585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E9CE-DA8D-4264-9757-26557C6FD7A6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7E9D8-2D2D-4DFC-AAF9-01B26EF4ED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703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E9CE-DA8D-4264-9757-26557C6FD7A6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7E9D8-2D2D-4DFC-AAF9-01B26EF4ED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635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6128" y="851512"/>
            <a:ext cx="4975207" cy="3623874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912487" y="851513"/>
            <a:ext cx="8453912" cy="18253042"/>
          </a:xfrm>
        </p:spPr>
        <p:txBody>
          <a:bodyPr/>
          <a:lstStyle>
            <a:lvl1pPr>
              <a:defRPr sz="49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756128" y="4475388"/>
            <a:ext cx="4975207" cy="14629168"/>
          </a:xfrm>
        </p:spPr>
        <p:txBody>
          <a:bodyPr/>
          <a:lstStyle>
            <a:lvl1pPr marL="0" indent="0">
              <a:buNone/>
              <a:defRPr sz="2100"/>
            </a:lvl1pPr>
            <a:lvl2pPr marL="693298" indent="0">
              <a:buNone/>
              <a:defRPr sz="1800"/>
            </a:lvl2pPr>
            <a:lvl3pPr marL="1386596" indent="0">
              <a:buNone/>
              <a:defRPr sz="1500"/>
            </a:lvl3pPr>
            <a:lvl4pPr marL="2079894" indent="0">
              <a:buNone/>
              <a:defRPr sz="1400"/>
            </a:lvl4pPr>
            <a:lvl5pPr marL="2773192" indent="0">
              <a:buNone/>
              <a:defRPr sz="1400"/>
            </a:lvl5pPr>
            <a:lvl6pPr marL="3466490" indent="0">
              <a:buNone/>
              <a:defRPr sz="1400"/>
            </a:lvl6pPr>
            <a:lvl7pPr marL="4159788" indent="0">
              <a:buNone/>
              <a:defRPr sz="1400"/>
            </a:lvl7pPr>
            <a:lvl8pPr marL="4853087" indent="0">
              <a:buNone/>
              <a:defRPr sz="1400"/>
            </a:lvl8pPr>
            <a:lvl9pPr marL="5546385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E9CE-DA8D-4264-9757-26557C6FD7A6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7E9D8-2D2D-4DFC-AAF9-01B26EF4ED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9998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64122" y="14970761"/>
            <a:ext cx="9073515" cy="1767384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64122" y="1910949"/>
            <a:ext cx="9073515" cy="12832080"/>
          </a:xfrm>
        </p:spPr>
        <p:txBody>
          <a:bodyPr/>
          <a:lstStyle>
            <a:lvl1pPr marL="0" indent="0">
              <a:buNone/>
              <a:defRPr sz="4900"/>
            </a:lvl1pPr>
            <a:lvl2pPr marL="693298" indent="0">
              <a:buNone/>
              <a:defRPr sz="4200"/>
            </a:lvl2pPr>
            <a:lvl3pPr marL="1386596" indent="0">
              <a:buNone/>
              <a:defRPr sz="3600"/>
            </a:lvl3pPr>
            <a:lvl4pPr marL="2079894" indent="0">
              <a:buNone/>
              <a:defRPr sz="3000"/>
            </a:lvl4pPr>
            <a:lvl5pPr marL="2773192" indent="0">
              <a:buNone/>
              <a:defRPr sz="3000"/>
            </a:lvl5pPr>
            <a:lvl6pPr marL="3466490" indent="0">
              <a:buNone/>
              <a:defRPr sz="3000"/>
            </a:lvl6pPr>
            <a:lvl7pPr marL="4159788" indent="0">
              <a:buNone/>
              <a:defRPr sz="3000"/>
            </a:lvl7pPr>
            <a:lvl8pPr marL="4853087" indent="0">
              <a:buNone/>
              <a:defRPr sz="3000"/>
            </a:lvl8pPr>
            <a:lvl9pPr marL="5546385" indent="0">
              <a:buNone/>
              <a:defRPr sz="3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964122" y="16738145"/>
            <a:ext cx="9073515" cy="2509976"/>
          </a:xfrm>
        </p:spPr>
        <p:txBody>
          <a:bodyPr/>
          <a:lstStyle>
            <a:lvl1pPr marL="0" indent="0">
              <a:buNone/>
              <a:defRPr sz="2100"/>
            </a:lvl1pPr>
            <a:lvl2pPr marL="693298" indent="0">
              <a:buNone/>
              <a:defRPr sz="1800"/>
            </a:lvl2pPr>
            <a:lvl3pPr marL="1386596" indent="0">
              <a:buNone/>
              <a:defRPr sz="1500"/>
            </a:lvl3pPr>
            <a:lvl4pPr marL="2079894" indent="0">
              <a:buNone/>
              <a:defRPr sz="1400"/>
            </a:lvl4pPr>
            <a:lvl5pPr marL="2773192" indent="0">
              <a:buNone/>
              <a:defRPr sz="1400"/>
            </a:lvl5pPr>
            <a:lvl6pPr marL="3466490" indent="0">
              <a:buNone/>
              <a:defRPr sz="1400"/>
            </a:lvl6pPr>
            <a:lvl7pPr marL="4159788" indent="0">
              <a:buNone/>
              <a:defRPr sz="1400"/>
            </a:lvl7pPr>
            <a:lvl8pPr marL="4853087" indent="0">
              <a:buNone/>
              <a:defRPr sz="1400"/>
            </a:lvl8pPr>
            <a:lvl9pPr marL="5546385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E9CE-DA8D-4264-9757-26557C6FD7A6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7E9D8-2D2D-4DFC-AAF9-01B26EF4ED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4012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756127" y="856464"/>
            <a:ext cx="13610273" cy="3564467"/>
          </a:xfrm>
          <a:prstGeom prst="rect">
            <a:avLst/>
          </a:prstGeom>
        </p:spPr>
        <p:txBody>
          <a:bodyPr vert="horz" lIns="138660" tIns="69330" rIns="138660" bIns="6933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56127" y="4990257"/>
            <a:ext cx="13610273" cy="14114299"/>
          </a:xfrm>
          <a:prstGeom prst="rect">
            <a:avLst/>
          </a:prstGeom>
        </p:spPr>
        <p:txBody>
          <a:bodyPr vert="horz" lIns="138660" tIns="69330" rIns="138660" bIns="6933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756127" y="19822398"/>
            <a:ext cx="3528589" cy="1138648"/>
          </a:xfrm>
          <a:prstGeom prst="rect">
            <a:avLst/>
          </a:prstGeom>
        </p:spPr>
        <p:txBody>
          <a:bodyPr vert="horz" lIns="138660" tIns="69330" rIns="138660" bIns="6933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2E9CE-DA8D-4264-9757-26557C6FD7A6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166863" y="19822398"/>
            <a:ext cx="4788800" cy="1138648"/>
          </a:xfrm>
          <a:prstGeom prst="rect">
            <a:avLst/>
          </a:prstGeom>
        </p:spPr>
        <p:txBody>
          <a:bodyPr vert="horz" lIns="138660" tIns="69330" rIns="138660" bIns="6933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837811" y="19822398"/>
            <a:ext cx="3528589" cy="1138648"/>
          </a:xfrm>
          <a:prstGeom prst="rect">
            <a:avLst/>
          </a:prstGeom>
        </p:spPr>
        <p:txBody>
          <a:bodyPr vert="horz" lIns="138660" tIns="69330" rIns="138660" bIns="6933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7E9D8-2D2D-4DFC-AAF9-01B26EF4ED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6339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86596" rtl="0" eaLnBrk="1" latinLnBrk="0" hangingPunct="1">
        <a:spcBef>
          <a:spcPct val="0"/>
        </a:spcBef>
        <a:buNone/>
        <a:defRPr sz="6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9974" indent="-519974" algn="l" defTabSz="1386596" rtl="0" eaLnBrk="1" latinLnBrk="0" hangingPunct="1">
        <a:spcBef>
          <a:spcPct val="20000"/>
        </a:spcBef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126609" indent="-433311" algn="l" defTabSz="1386596" rtl="0" eaLnBrk="1" latinLnBrk="0" hangingPunct="1">
        <a:spcBef>
          <a:spcPct val="20000"/>
        </a:spcBef>
        <a:buFont typeface="Arial" pitchFamily="34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733245" indent="-346649" algn="l" defTabSz="1386596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426543" indent="-346649" algn="l" defTabSz="1386596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119841" indent="-346649" algn="l" defTabSz="1386596" rtl="0" eaLnBrk="1" latinLnBrk="0" hangingPunct="1">
        <a:spcBef>
          <a:spcPct val="20000"/>
        </a:spcBef>
        <a:buFont typeface="Arial" pitchFamily="34" charset="0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813139" indent="-346649" algn="l" defTabSz="1386596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506438" indent="-346649" algn="l" defTabSz="1386596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199736" indent="-346649" algn="l" defTabSz="1386596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893034" indent="-346649" algn="l" defTabSz="1386596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38659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93298" algn="l" defTabSz="138659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86596" algn="l" defTabSz="138659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79894" algn="l" defTabSz="138659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73192" algn="l" defTabSz="138659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66490" algn="l" defTabSz="138659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59788" algn="l" defTabSz="138659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53087" algn="l" defTabSz="138659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546385" algn="l" defTabSz="138659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ers\Mariano\Desktop\FLYERS2019\modeloposterjornadaTF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78" y="302491"/>
            <a:ext cx="14209712" cy="21120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34190" y="1908425"/>
            <a:ext cx="12854146" cy="1080120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80542" y="3276576"/>
            <a:ext cx="12961440" cy="17497944"/>
          </a:xfr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6705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PÓ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PlantillaPÓSTER</Template>
  <TotalTime>0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PlantillaPÓSTER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UCI</dc:creator>
  <cp:lastModifiedBy>UCI</cp:lastModifiedBy>
  <cp:revision>1</cp:revision>
  <dcterms:created xsi:type="dcterms:W3CDTF">2019-06-13T16:27:09Z</dcterms:created>
  <dcterms:modified xsi:type="dcterms:W3CDTF">2019-06-13T16:27:29Z</dcterms:modified>
</cp:coreProperties>
</file>