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5122525" cy="21386800"/>
  <p:notesSz cx="6858000" cy="9144000"/>
  <p:defaultTextStyle>
    <a:defPPr>
      <a:defRPr lang="es-ES"/>
    </a:defPPr>
    <a:lvl1pPr marL="0" algn="l" defTabSz="1386596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93298" algn="l" defTabSz="1386596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86596" algn="l" defTabSz="1386596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79894" algn="l" defTabSz="1386596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773192" algn="l" defTabSz="1386596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466490" algn="l" defTabSz="1386596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159788" algn="l" defTabSz="1386596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853087" algn="l" defTabSz="1386596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546385" algn="l" defTabSz="1386596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7" d="100"/>
          <a:sy n="37" d="100"/>
        </p:scale>
        <p:origin x="-3012" y="60"/>
      </p:cViewPr>
      <p:guideLst>
        <p:guide orient="horz" pos="6736"/>
        <p:guide pos="47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134190" y="6643774"/>
            <a:ext cx="12854146" cy="458429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268379" y="12119186"/>
            <a:ext cx="10585768" cy="546551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93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865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0798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7731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4664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1597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8530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5463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2E9CE-DA8D-4264-9757-26557C6FD7A6}" type="datetimeFigureOut">
              <a:rPr lang="es-ES" smtClean="0"/>
              <a:t>13/06/2019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7E9D8-2D2D-4DFC-AAF9-01B26EF4ED5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3650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2E9CE-DA8D-4264-9757-26557C6FD7A6}" type="datetimeFigureOut">
              <a:rPr lang="es-ES" smtClean="0"/>
              <a:t>13/06/2019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7E9D8-2D2D-4DFC-AAF9-01B26EF4ED5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98297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10963831" y="856467"/>
            <a:ext cx="3402568" cy="1824808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756126" y="856467"/>
            <a:ext cx="9955662" cy="1824808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2E9CE-DA8D-4264-9757-26557C6FD7A6}" type="datetimeFigureOut">
              <a:rPr lang="es-ES" smtClean="0"/>
              <a:t>13/06/2019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7E9D8-2D2D-4DFC-AAF9-01B26EF4ED5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8314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2E9CE-DA8D-4264-9757-26557C6FD7A6}" type="datetimeFigureOut">
              <a:rPr lang="es-ES" smtClean="0"/>
              <a:t>13/06/2019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7E9D8-2D2D-4DFC-AAF9-01B26EF4ED5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21987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94575" y="13743000"/>
            <a:ext cx="12854146" cy="4247656"/>
          </a:xfrm>
        </p:spPr>
        <p:txBody>
          <a:bodyPr anchor="t"/>
          <a:lstStyle>
            <a:lvl1pPr algn="l">
              <a:defRPr sz="61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194575" y="9064641"/>
            <a:ext cx="12854146" cy="4678360"/>
          </a:xfrm>
        </p:spPr>
        <p:txBody>
          <a:bodyPr anchor="b"/>
          <a:lstStyle>
            <a:lvl1pPr marL="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1pPr>
            <a:lvl2pPr marL="693298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2pPr>
            <a:lvl3pPr marL="1386596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2079894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4pPr>
            <a:lvl5pPr marL="2773192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5pPr>
            <a:lvl6pPr marL="346649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6pPr>
            <a:lvl7pPr marL="415978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7pPr>
            <a:lvl8pPr marL="485308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8pPr>
            <a:lvl9pPr marL="5546385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2E9CE-DA8D-4264-9757-26557C6FD7A6}" type="datetimeFigureOut">
              <a:rPr lang="es-ES" smtClean="0"/>
              <a:t>13/06/2019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7E9D8-2D2D-4DFC-AAF9-01B26EF4ED5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29694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756127" y="4990257"/>
            <a:ext cx="6679115" cy="14114299"/>
          </a:xfrm>
        </p:spPr>
        <p:txBody>
          <a:bodyPr/>
          <a:lstStyle>
            <a:lvl1pPr>
              <a:defRPr sz="4200"/>
            </a:lvl1pPr>
            <a:lvl2pPr>
              <a:defRPr sz="3600"/>
            </a:lvl2pPr>
            <a:lvl3pPr>
              <a:defRPr sz="30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7687285" y="4990257"/>
            <a:ext cx="6679115" cy="14114299"/>
          </a:xfrm>
        </p:spPr>
        <p:txBody>
          <a:bodyPr/>
          <a:lstStyle>
            <a:lvl1pPr>
              <a:defRPr sz="4200"/>
            </a:lvl1pPr>
            <a:lvl2pPr>
              <a:defRPr sz="3600"/>
            </a:lvl2pPr>
            <a:lvl3pPr>
              <a:defRPr sz="30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2E9CE-DA8D-4264-9757-26557C6FD7A6}" type="datetimeFigureOut">
              <a:rPr lang="es-ES" smtClean="0"/>
              <a:t>13/06/2019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7E9D8-2D2D-4DFC-AAF9-01B26EF4ED5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50017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56126" y="4787277"/>
            <a:ext cx="6681741" cy="1995110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93298" indent="0">
              <a:buNone/>
              <a:defRPr sz="3000" b="1"/>
            </a:lvl2pPr>
            <a:lvl3pPr marL="1386596" indent="0">
              <a:buNone/>
              <a:defRPr sz="2700" b="1"/>
            </a:lvl3pPr>
            <a:lvl4pPr marL="2079894" indent="0">
              <a:buNone/>
              <a:defRPr sz="2400" b="1"/>
            </a:lvl4pPr>
            <a:lvl5pPr marL="2773192" indent="0">
              <a:buNone/>
              <a:defRPr sz="2400" b="1"/>
            </a:lvl5pPr>
            <a:lvl6pPr marL="3466490" indent="0">
              <a:buNone/>
              <a:defRPr sz="2400" b="1"/>
            </a:lvl6pPr>
            <a:lvl7pPr marL="4159788" indent="0">
              <a:buNone/>
              <a:defRPr sz="2400" b="1"/>
            </a:lvl7pPr>
            <a:lvl8pPr marL="4853087" indent="0">
              <a:buNone/>
              <a:defRPr sz="2400" b="1"/>
            </a:lvl8pPr>
            <a:lvl9pPr marL="5546385" indent="0">
              <a:buNone/>
              <a:defRPr sz="24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756126" y="6782387"/>
            <a:ext cx="6681741" cy="12322165"/>
          </a:xfr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7682034" y="4787277"/>
            <a:ext cx="6684366" cy="1995110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93298" indent="0">
              <a:buNone/>
              <a:defRPr sz="3000" b="1"/>
            </a:lvl2pPr>
            <a:lvl3pPr marL="1386596" indent="0">
              <a:buNone/>
              <a:defRPr sz="2700" b="1"/>
            </a:lvl3pPr>
            <a:lvl4pPr marL="2079894" indent="0">
              <a:buNone/>
              <a:defRPr sz="2400" b="1"/>
            </a:lvl4pPr>
            <a:lvl5pPr marL="2773192" indent="0">
              <a:buNone/>
              <a:defRPr sz="2400" b="1"/>
            </a:lvl5pPr>
            <a:lvl6pPr marL="3466490" indent="0">
              <a:buNone/>
              <a:defRPr sz="2400" b="1"/>
            </a:lvl6pPr>
            <a:lvl7pPr marL="4159788" indent="0">
              <a:buNone/>
              <a:defRPr sz="2400" b="1"/>
            </a:lvl7pPr>
            <a:lvl8pPr marL="4853087" indent="0">
              <a:buNone/>
              <a:defRPr sz="2400" b="1"/>
            </a:lvl8pPr>
            <a:lvl9pPr marL="5546385" indent="0">
              <a:buNone/>
              <a:defRPr sz="24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7682034" y="6782387"/>
            <a:ext cx="6684366" cy="12322165"/>
          </a:xfr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2E9CE-DA8D-4264-9757-26557C6FD7A6}" type="datetimeFigureOut">
              <a:rPr lang="es-ES" smtClean="0"/>
              <a:t>13/06/2019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7E9D8-2D2D-4DFC-AAF9-01B26EF4ED5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33585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2E9CE-DA8D-4264-9757-26557C6FD7A6}" type="datetimeFigureOut">
              <a:rPr lang="es-ES" smtClean="0"/>
              <a:t>13/06/2019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7E9D8-2D2D-4DFC-AAF9-01B26EF4ED5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27037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2E9CE-DA8D-4264-9757-26557C6FD7A6}" type="datetimeFigureOut">
              <a:rPr lang="es-ES" smtClean="0"/>
              <a:t>13/06/2019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7E9D8-2D2D-4DFC-AAF9-01B26EF4ED5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36359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56128" y="851512"/>
            <a:ext cx="4975207" cy="3623874"/>
          </a:xfrm>
        </p:spPr>
        <p:txBody>
          <a:bodyPr anchor="b"/>
          <a:lstStyle>
            <a:lvl1pPr algn="l">
              <a:defRPr sz="3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912487" y="851513"/>
            <a:ext cx="8453912" cy="18253042"/>
          </a:xfrm>
        </p:spPr>
        <p:txBody>
          <a:bodyPr/>
          <a:lstStyle>
            <a:lvl1pPr>
              <a:defRPr sz="49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756128" y="4475388"/>
            <a:ext cx="4975207" cy="14629168"/>
          </a:xfrm>
        </p:spPr>
        <p:txBody>
          <a:bodyPr/>
          <a:lstStyle>
            <a:lvl1pPr marL="0" indent="0">
              <a:buNone/>
              <a:defRPr sz="2100"/>
            </a:lvl1pPr>
            <a:lvl2pPr marL="693298" indent="0">
              <a:buNone/>
              <a:defRPr sz="1800"/>
            </a:lvl2pPr>
            <a:lvl3pPr marL="1386596" indent="0">
              <a:buNone/>
              <a:defRPr sz="1500"/>
            </a:lvl3pPr>
            <a:lvl4pPr marL="2079894" indent="0">
              <a:buNone/>
              <a:defRPr sz="1400"/>
            </a:lvl4pPr>
            <a:lvl5pPr marL="2773192" indent="0">
              <a:buNone/>
              <a:defRPr sz="1400"/>
            </a:lvl5pPr>
            <a:lvl6pPr marL="3466490" indent="0">
              <a:buNone/>
              <a:defRPr sz="1400"/>
            </a:lvl6pPr>
            <a:lvl7pPr marL="4159788" indent="0">
              <a:buNone/>
              <a:defRPr sz="1400"/>
            </a:lvl7pPr>
            <a:lvl8pPr marL="4853087" indent="0">
              <a:buNone/>
              <a:defRPr sz="1400"/>
            </a:lvl8pPr>
            <a:lvl9pPr marL="5546385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2E9CE-DA8D-4264-9757-26557C6FD7A6}" type="datetimeFigureOut">
              <a:rPr lang="es-ES" smtClean="0"/>
              <a:t>13/06/2019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7E9D8-2D2D-4DFC-AAF9-01B26EF4ED5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59998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964122" y="14970761"/>
            <a:ext cx="9073515" cy="1767384"/>
          </a:xfrm>
        </p:spPr>
        <p:txBody>
          <a:bodyPr anchor="b"/>
          <a:lstStyle>
            <a:lvl1pPr algn="l">
              <a:defRPr sz="3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964122" y="1910949"/>
            <a:ext cx="9073515" cy="12832080"/>
          </a:xfrm>
        </p:spPr>
        <p:txBody>
          <a:bodyPr/>
          <a:lstStyle>
            <a:lvl1pPr marL="0" indent="0">
              <a:buNone/>
              <a:defRPr sz="4900"/>
            </a:lvl1pPr>
            <a:lvl2pPr marL="693298" indent="0">
              <a:buNone/>
              <a:defRPr sz="4200"/>
            </a:lvl2pPr>
            <a:lvl3pPr marL="1386596" indent="0">
              <a:buNone/>
              <a:defRPr sz="3600"/>
            </a:lvl3pPr>
            <a:lvl4pPr marL="2079894" indent="0">
              <a:buNone/>
              <a:defRPr sz="3000"/>
            </a:lvl4pPr>
            <a:lvl5pPr marL="2773192" indent="0">
              <a:buNone/>
              <a:defRPr sz="3000"/>
            </a:lvl5pPr>
            <a:lvl6pPr marL="3466490" indent="0">
              <a:buNone/>
              <a:defRPr sz="3000"/>
            </a:lvl6pPr>
            <a:lvl7pPr marL="4159788" indent="0">
              <a:buNone/>
              <a:defRPr sz="3000"/>
            </a:lvl7pPr>
            <a:lvl8pPr marL="4853087" indent="0">
              <a:buNone/>
              <a:defRPr sz="3000"/>
            </a:lvl8pPr>
            <a:lvl9pPr marL="5546385" indent="0">
              <a:buNone/>
              <a:defRPr sz="3000"/>
            </a:lvl9pPr>
          </a:lstStyle>
          <a:p>
            <a:r>
              <a:rPr lang="es-ES" smtClean="0"/>
              <a:t>Haga clic en el icono para agregar una imagen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964122" y="16738145"/>
            <a:ext cx="9073515" cy="2509976"/>
          </a:xfrm>
        </p:spPr>
        <p:txBody>
          <a:bodyPr/>
          <a:lstStyle>
            <a:lvl1pPr marL="0" indent="0">
              <a:buNone/>
              <a:defRPr sz="2100"/>
            </a:lvl1pPr>
            <a:lvl2pPr marL="693298" indent="0">
              <a:buNone/>
              <a:defRPr sz="1800"/>
            </a:lvl2pPr>
            <a:lvl3pPr marL="1386596" indent="0">
              <a:buNone/>
              <a:defRPr sz="1500"/>
            </a:lvl3pPr>
            <a:lvl4pPr marL="2079894" indent="0">
              <a:buNone/>
              <a:defRPr sz="1400"/>
            </a:lvl4pPr>
            <a:lvl5pPr marL="2773192" indent="0">
              <a:buNone/>
              <a:defRPr sz="1400"/>
            </a:lvl5pPr>
            <a:lvl6pPr marL="3466490" indent="0">
              <a:buNone/>
              <a:defRPr sz="1400"/>
            </a:lvl6pPr>
            <a:lvl7pPr marL="4159788" indent="0">
              <a:buNone/>
              <a:defRPr sz="1400"/>
            </a:lvl7pPr>
            <a:lvl8pPr marL="4853087" indent="0">
              <a:buNone/>
              <a:defRPr sz="1400"/>
            </a:lvl8pPr>
            <a:lvl9pPr marL="5546385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2E9CE-DA8D-4264-9757-26557C6FD7A6}" type="datetimeFigureOut">
              <a:rPr lang="es-ES" smtClean="0"/>
              <a:t>13/06/2019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7E9D8-2D2D-4DFC-AAF9-01B26EF4ED5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4012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756127" y="856464"/>
            <a:ext cx="13610273" cy="3564467"/>
          </a:xfrm>
          <a:prstGeom prst="rect">
            <a:avLst/>
          </a:prstGeom>
        </p:spPr>
        <p:txBody>
          <a:bodyPr vert="horz" lIns="138660" tIns="69330" rIns="138660" bIns="6933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56127" y="4990257"/>
            <a:ext cx="13610273" cy="14114299"/>
          </a:xfrm>
          <a:prstGeom prst="rect">
            <a:avLst/>
          </a:prstGeom>
        </p:spPr>
        <p:txBody>
          <a:bodyPr vert="horz" lIns="138660" tIns="69330" rIns="138660" bIns="6933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756127" y="19822398"/>
            <a:ext cx="3528589" cy="1138648"/>
          </a:xfrm>
          <a:prstGeom prst="rect">
            <a:avLst/>
          </a:prstGeom>
        </p:spPr>
        <p:txBody>
          <a:bodyPr vert="horz" lIns="138660" tIns="69330" rIns="138660" bIns="6933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12E9CE-DA8D-4264-9757-26557C6FD7A6}" type="datetimeFigureOut">
              <a:rPr lang="es-ES" smtClean="0"/>
              <a:t>13/06/2019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166863" y="19822398"/>
            <a:ext cx="4788800" cy="1138648"/>
          </a:xfrm>
          <a:prstGeom prst="rect">
            <a:avLst/>
          </a:prstGeom>
        </p:spPr>
        <p:txBody>
          <a:bodyPr vert="horz" lIns="138660" tIns="69330" rIns="138660" bIns="6933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0837811" y="19822398"/>
            <a:ext cx="3528589" cy="1138648"/>
          </a:xfrm>
          <a:prstGeom prst="rect">
            <a:avLst/>
          </a:prstGeom>
        </p:spPr>
        <p:txBody>
          <a:bodyPr vert="horz" lIns="138660" tIns="69330" rIns="138660" bIns="6933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A7E9D8-2D2D-4DFC-AAF9-01B26EF4ED5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76339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86596" rtl="0" eaLnBrk="1" latinLnBrk="0" hangingPunct="1">
        <a:spcBef>
          <a:spcPct val="0"/>
        </a:spcBef>
        <a:buNone/>
        <a:defRPr sz="6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19974" indent="-519974" algn="l" defTabSz="1386596" rtl="0" eaLnBrk="1" latinLnBrk="0" hangingPunct="1">
        <a:spcBef>
          <a:spcPct val="20000"/>
        </a:spcBef>
        <a:buFont typeface="Arial" pitchFamily="34" charset="0"/>
        <a:buChar char="•"/>
        <a:defRPr sz="4900" kern="1200">
          <a:solidFill>
            <a:schemeClr val="tx1"/>
          </a:solidFill>
          <a:latin typeface="+mn-lt"/>
          <a:ea typeface="+mn-ea"/>
          <a:cs typeface="+mn-cs"/>
        </a:defRPr>
      </a:lvl1pPr>
      <a:lvl2pPr marL="1126609" indent="-433311" algn="l" defTabSz="1386596" rtl="0" eaLnBrk="1" latinLnBrk="0" hangingPunct="1">
        <a:spcBef>
          <a:spcPct val="20000"/>
        </a:spcBef>
        <a:buFont typeface="Arial" pitchFamily="34" charset="0"/>
        <a:buChar char="–"/>
        <a:defRPr sz="4200" kern="1200">
          <a:solidFill>
            <a:schemeClr val="tx1"/>
          </a:solidFill>
          <a:latin typeface="+mn-lt"/>
          <a:ea typeface="+mn-ea"/>
          <a:cs typeface="+mn-cs"/>
        </a:defRPr>
      </a:lvl2pPr>
      <a:lvl3pPr marL="1733245" indent="-346649" algn="l" defTabSz="1386596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426543" indent="-346649" algn="l" defTabSz="1386596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4pPr>
      <a:lvl5pPr marL="3119841" indent="-346649" algn="l" defTabSz="1386596" rtl="0" eaLnBrk="1" latinLnBrk="0" hangingPunct="1">
        <a:spcBef>
          <a:spcPct val="20000"/>
        </a:spcBef>
        <a:buFont typeface="Arial" pitchFamily="34" charset="0"/>
        <a:buChar char="»"/>
        <a:defRPr sz="3000" kern="1200">
          <a:solidFill>
            <a:schemeClr val="tx1"/>
          </a:solidFill>
          <a:latin typeface="+mn-lt"/>
          <a:ea typeface="+mn-ea"/>
          <a:cs typeface="+mn-cs"/>
        </a:defRPr>
      </a:lvl5pPr>
      <a:lvl6pPr marL="3813139" indent="-346649" algn="l" defTabSz="1386596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6pPr>
      <a:lvl7pPr marL="4506438" indent="-346649" algn="l" defTabSz="1386596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7pPr>
      <a:lvl8pPr marL="5199736" indent="-346649" algn="l" defTabSz="1386596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8pPr>
      <a:lvl9pPr marL="5893034" indent="-346649" algn="l" defTabSz="1386596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1386596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93298" algn="l" defTabSz="1386596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86596" algn="l" defTabSz="1386596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79894" algn="l" defTabSz="1386596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73192" algn="l" defTabSz="1386596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66490" algn="l" defTabSz="1386596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59788" algn="l" defTabSz="1386596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53087" algn="l" defTabSz="1386596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546385" algn="l" defTabSz="1386596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Users\Mariano\Desktop\FLYERS2019\modeloposterjornadaTFC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478" y="302491"/>
            <a:ext cx="14209712" cy="21120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134190" y="1908425"/>
            <a:ext cx="12854146" cy="1080120"/>
          </a:xfrm>
        </p:spPr>
        <p:txBody>
          <a:bodyPr>
            <a:normAutofit fontScale="90000"/>
          </a:bodyPr>
          <a:lstStyle/>
          <a:p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80542" y="3276576"/>
            <a:ext cx="12961440" cy="17497944"/>
          </a:xfrm>
        </p:spPr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67051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ntillaPÓ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PlantillaPÓSTER</Template>
  <TotalTime>0</TotalTime>
  <Words>0</Words>
  <Application>Microsoft Office PowerPoint</Application>
  <PresentationFormat>Personalizado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PlantillaPÓSTER</vt:lpstr>
      <vt:lpstr>Presentación de PowerPoint</vt:lpstr>
    </vt:vector>
  </TitlesOfParts>
  <Company>Windows XP Titan Ultimate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UCI</dc:creator>
  <cp:lastModifiedBy>UCI</cp:lastModifiedBy>
  <cp:revision>1</cp:revision>
  <dcterms:created xsi:type="dcterms:W3CDTF">2019-06-13T16:27:09Z</dcterms:created>
  <dcterms:modified xsi:type="dcterms:W3CDTF">2019-06-13T16:27:29Z</dcterms:modified>
</cp:coreProperties>
</file>