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345363" cy="5059363"/>
  <p:notesSz cx="6858000" cy="9144000"/>
  <p:defaultTextStyle>
    <a:defPPr>
      <a:defRPr lang="es-AR"/>
    </a:defPPr>
    <a:lvl1pPr marL="0" algn="l" defTabSz="708698" rtl="0" eaLnBrk="1" latinLnBrk="0" hangingPunct="1">
      <a:defRPr sz="1400" kern="1200">
        <a:solidFill>
          <a:schemeClr val="tx1"/>
        </a:solidFill>
        <a:latin typeface="+mn-lt"/>
        <a:ea typeface="+mn-ea"/>
        <a:cs typeface="+mn-cs"/>
      </a:defRPr>
    </a:lvl1pPr>
    <a:lvl2pPr marL="354349" algn="l" defTabSz="708698" rtl="0" eaLnBrk="1" latinLnBrk="0" hangingPunct="1">
      <a:defRPr sz="1400" kern="1200">
        <a:solidFill>
          <a:schemeClr val="tx1"/>
        </a:solidFill>
        <a:latin typeface="+mn-lt"/>
        <a:ea typeface="+mn-ea"/>
        <a:cs typeface="+mn-cs"/>
      </a:defRPr>
    </a:lvl2pPr>
    <a:lvl3pPr marL="708698" algn="l" defTabSz="708698" rtl="0" eaLnBrk="1" latinLnBrk="0" hangingPunct="1">
      <a:defRPr sz="1400" kern="1200">
        <a:solidFill>
          <a:schemeClr val="tx1"/>
        </a:solidFill>
        <a:latin typeface="+mn-lt"/>
        <a:ea typeface="+mn-ea"/>
        <a:cs typeface="+mn-cs"/>
      </a:defRPr>
    </a:lvl3pPr>
    <a:lvl4pPr marL="1063047" algn="l" defTabSz="708698" rtl="0" eaLnBrk="1" latinLnBrk="0" hangingPunct="1">
      <a:defRPr sz="1400" kern="1200">
        <a:solidFill>
          <a:schemeClr val="tx1"/>
        </a:solidFill>
        <a:latin typeface="+mn-lt"/>
        <a:ea typeface="+mn-ea"/>
        <a:cs typeface="+mn-cs"/>
      </a:defRPr>
    </a:lvl4pPr>
    <a:lvl5pPr marL="1417395" algn="l" defTabSz="708698" rtl="0" eaLnBrk="1" latinLnBrk="0" hangingPunct="1">
      <a:defRPr sz="1400" kern="1200">
        <a:solidFill>
          <a:schemeClr val="tx1"/>
        </a:solidFill>
        <a:latin typeface="+mn-lt"/>
        <a:ea typeface="+mn-ea"/>
        <a:cs typeface="+mn-cs"/>
      </a:defRPr>
    </a:lvl5pPr>
    <a:lvl6pPr marL="1771745" algn="l" defTabSz="708698" rtl="0" eaLnBrk="1" latinLnBrk="0" hangingPunct="1">
      <a:defRPr sz="1400" kern="1200">
        <a:solidFill>
          <a:schemeClr val="tx1"/>
        </a:solidFill>
        <a:latin typeface="+mn-lt"/>
        <a:ea typeface="+mn-ea"/>
        <a:cs typeface="+mn-cs"/>
      </a:defRPr>
    </a:lvl6pPr>
    <a:lvl7pPr marL="2126093" algn="l" defTabSz="708698" rtl="0" eaLnBrk="1" latinLnBrk="0" hangingPunct="1">
      <a:defRPr sz="1400" kern="1200">
        <a:solidFill>
          <a:schemeClr val="tx1"/>
        </a:solidFill>
        <a:latin typeface="+mn-lt"/>
        <a:ea typeface="+mn-ea"/>
        <a:cs typeface="+mn-cs"/>
      </a:defRPr>
    </a:lvl7pPr>
    <a:lvl8pPr marL="2480442" algn="l" defTabSz="708698" rtl="0" eaLnBrk="1" latinLnBrk="0" hangingPunct="1">
      <a:defRPr sz="1400" kern="1200">
        <a:solidFill>
          <a:schemeClr val="tx1"/>
        </a:solidFill>
        <a:latin typeface="+mn-lt"/>
        <a:ea typeface="+mn-ea"/>
        <a:cs typeface="+mn-cs"/>
      </a:defRPr>
    </a:lvl8pPr>
    <a:lvl9pPr marL="2834791" algn="l" defTabSz="708698"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58" autoAdjust="0"/>
  </p:normalViewPr>
  <p:slideViewPr>
    <p:cSldViewPr>
      <p:cViewPr varScale="1">
        <p:scale>
          <a:sx n="72" d="100"/>
          <a:sy n="72" d="100"/>
        </p:scale>
        <p:origin x="-396" y="-96"/>
      </p:cViewPr>
      <p:guideLst>
        <p:guide orient="horz" pos="1594"/>
        <p:guide pos="23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1836341" y="2304821"/>
            <a:ext cx="4958121" cy="1397531"/>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1836341" y="3691108"/>
            <a:ext cx="4958121" cy="1011873"/>
          </a:xfrm>
        </p:spPr>
        <p:txBody>
          <a:bodyPr/>
          <a:lstStyle>
            <a:lvl1pPr marL="0" indent="0" algn="l">
              <a:buNone/>
              <a:defRPr sz="1400" b="1">
                <a:solidFill>
                  <a:schemeClr val="tx2"/>
                </a:solidFill>
              </a:defRPr>
            </a:lvl1pPr>
            <a:lvl2pPr marL="354349" indent="0" algn="ctr">
              <a:buNone/>
            </a:lvl2pPr>
            <a:lvl3pPr marL="708698" indent="0" algn="ctr">
              <a:buNone/>
            </a:lvl3pPr>
            <a:lvl4pPr marL="1063047" indent="0" algn="ctr">
              <a:buNone/>
            </a:lvl4pPr>
            <a:lvl5pPr marL="1417395" indent="0" algn="ctr">
              <a:buNone/>
            </a:lvl5pPr>
            <a:lvl6pPr marL="1771745" indent="0" algn="ctr">
              <a:buNone/>
            </a:lvl6pPr>
            <a:lvl7pPr marL="2126093" indent="0" algn="ctr">
              <a:buNone/>
            </a:lvl7pPr>
            <a:lvl8pPr marL="2480442" indent="0" algn="ctr">
              <a:buNone/>
            </a:lvl8pPr>
            <a:lvl9pPr marL="2834791"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6312254" y="853678"/>
            <a:ext cx="1686454" cy="306057"/>
          </a:xfrm>
        </p:spPr>
        <p:txBody>
          <a:bodyPr/>
          <a:lstStyle/>
          <a:p>
            <a:fld id="{B31EE923-157F-41C4-819F-80D02E125269}" type="datetimeFigureOut">
              <a:rPr lang="es-AR" smtClean="0"/>
              <a:pPr/>
              <a:t>23/11/2016</a:t>
            </a:fld>
            <a:endParaRPr lang="es-AR" dirty="0"/>
          </a:p>
        </p:txBody>
      </p:sp>
      <p:sp>
        <p:nvSpPr>
          <p:cNvPr id="17" name="16 Marcador de pie de página"/>
          <p:cNvSpPr>
            <a:spLocks noGrp="1"/>
          </p:cNvSpPr>
          <p:nvPr>
            <p:ph type="ftr" sz="quarter" idx="11"/>
          </p:nvPr>
        </p:nvSpPr>
        <p:spPr bwMode="auto">
          <a:xfrm rot="5400000">
            <a:off x="5805070" y="3072359"/>
            <a:ext cx="2698327" cy="308504"/>
          </a:xfrm>
        </p:spPr>
        <p:txBody>
          <a:bodyPr/>
          <a:lstStyle/>
          <a:p>
            <a:endParaRPr lang="es-AR" dirty="0"/>
          </a:p>
        </p:txBody>
      </p:sp>
      <p:sp>
        <p:nvSpPr>
          <p:cNvPr id="10" name="9 Rectángulo"/>
          <p:cNvSpPr/>
          <p:nvPr/>
        </p:nvSpPr>
        <p:spPr bwMode="auto">
          <a:xfrm>
            <a:off x="306058" y="0"/>
            <a:ext cx="489691" cy="5059363"/>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2" name="11 Rectángulo"/>
          <p:cNvSpPr/>
          <p:nvPr/>
        </p:nvSpPr>
        <p:spPr bwMode="auto">
          <a:xfrm>
            <a:off x="221981" y="0"/>
            <a:ext cx="84076" cy="5059363"/>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4" name="13 Rectángulo"/>
          <p:cNvSpPr/>
          <p:nvPr/>
        </p:nvSpPr>
        <p:spPr bwMode="auto">
          <a:xfrm>
            <a:off x="795747" y="0"/>
            <a:ext cx="146098" cy="5059363"/>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9" name="18 Rectángulo"/>
          <p:cNvSpPr/>
          <p:nvPr/>
        </p:nvSpPr>
        <p:spPr bwMode="auto">
          <a:xfrm>
            <a:off x="916821" y="0"/>
            <a:ext cx="184984" cy="5059363"/>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1" name="10 Conector recto"/>
          <p:cNvSpPr>
            <a:spLocks noChangeShapeType="1"/>
          </p:cNvSpPr>
          <p:nvPr/>
        </p:nvSpPr>
        <p:spPr bwMode="auto">
          <a:xfrm>
            <a:off x="85425" y="0"/>
            <a:ext cx="0" cy="5059363"/>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8" name="17 Conector recto"/>
          <p:cNvSpPr>
            <a:spLocks noChangeShapeType="1"/>
          </p:cNvSpPr>
          <p:nvPr/>
        </p:nvSpPr>
        <p:spPr bwMode="auto">
          <a:xfrm>
            <a:off x="734537" y="0"/>
            <a:ext cx="0" cy="5059363"/>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20" name="19 Conector recto"/>
          <p:cNvSpPr>
            <a:spLocks noChangeShapeType="1"/>
          </p:cNvSpPr>
          <p:nvPr/>
        </p:nvSpPr>
        <p:spPr bwMode="auto">
          <a:xfrm>
            <a:off x="686107" y="0"/>
            <a:ext cx="0" cy="5059363"/>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6" name="15 Conector recto"/>
          <p:cNvSpPr>
            <a:spLocks noChangeShapeType="1"/>
          </p:cNvSpPr>
          <p:nvPr/>
        </p:nvSpPr>
        <p:spPr bwMode="auto">
          <a:xfrm>
            <a:off x="1387008" y="0"/>
            <a:ext cx="0" cy="5059363"/>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5" name="14 Conector recto"/>
          <p:cNvSpPr>
            <a:spLocks noChangeShapeType="1"/>
          </p:cNvSpPr>
          <p:nvPr/>
        </p:nvSpPr>
        <p:spPr bwMode="auto">
          <a:xfrm>
            <a:off x="856959" y="0"/>
            <a:ext cx="0" cy="5059363"/>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22" name="21 Conector recto"/>
          <p:cNvSpPr>
            <a:spLocks noChangeShapeType="1"/>
          </p:cNvSpPr>
          <p:nvPr/>
        </p:nvSpPr>
        <p:spPr bwMode="auto">
          <a:xfrm>
            <a:off x="7321148" y="0"/>
            <a:ext cx="0" cy="5059363"/>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27" name="26 Rectángulo"/>
          <p:cNvSpPr/>
          <p:nvPr/>
        </p:nvSpPr>
        <p:spPr bwMode="auto">
          <a:xfrm>
            <a:off x="979382" y="0"/>
            <a:ext cx="61212" cy="5059363"/>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1" name="20 Elipse"/>
          <p:cNvSpPr/>
          <p:nvPr/>
        </p:nvSpPr>
        <p:spPr bwMode="auto">
          <a:xfrm>
            <a:off x="489691" y="2529682"/>
            <a:ext cx="1040594" cy="955657"/>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3" name="22 Elipse"/>
          <p:cNvSpPr/>
          <p:nvPr/>
        </p:nvSpPr>
        <p:spPr bwMode="auto">
          <a:xfrm>
            <a:off x="1052026" y="3590356"/>
            <a:ext cx="515255" cy="473199"/>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4" name="23 Elipse"/>
          <p:cNvSpPr/>
          <p:nvPr/>
        </p:nvSpPr>
        <p:spPr bwMode="auto">
          <a:xfrm>
            <a:off x="876463" y="4057990"/>
            <a:ext cx="110180" cy="101187"/>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6" name="25 Elipse"/>
          <p:cNvSpPr/>
          <p:nvPr/>
        </p:nvSpPr>
        <p:spPr bwMode="auto">
          <a:xfrm>
            <a:off x="1336856" y="4270102"/>
            <a:ext cx="220361" cy="20237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5" name="24 Elipse"/>
          <p:cNvSpPr/>
          <p:nvPr/>
        </p:nvSpPr>
        <p:spPr>
          <a:xfrm>
            <a:off x="1530285" y="3316693"/>
            <a:ext cx="293815" cy="269833"/>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064808" y="3636059"/>
            <a:ext cx="489691" cy="381794"/>
          </a:xfrm>
        </p:spPr>
        <p:txBody>
          <a:bodyPr/>
          <a:lstStyle/>
          <a:p>
            <a:fld id="{4982009F-FC9E-466A-B3CB-F1F8BC909FF7}" type="slidenum">
              <a:rPr lang="es-AR" smtClean="0"/>
              <a:pPr/>
              <a:t>‹Nº›</a:t>
            </a:fld>
            <a:endParaRPr lang="es-A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31EE923-157F-41C4-819F-80D02E125269}" type="datetimeFigureOut">
              <a:rPr lang="es-AR" smtClean="0"/>
              <a:pPr/>
              <a:t>23/11/2016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4982009F-FC9E-466A-B3CB-F1F8BC909FF7}" type="slidenum">
              <a:rPr lang="es-AR" smtClean="0"/>
              <a:pPr/>
              <a:t>‹Nº›</a:t>
            </a:fld>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5325388" y="202611"/>
            <a:ext cx="1346650" cy="431685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367269" y="202610"/>
            <a:ext cx="4835697" cy="431685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31EE923-157F-41C4-819F-80D02E125269}" type="datetimeFigureOut">
              <a:rPr lang="es-AR" smtClean="0"/>
              <a:pPr/>
              <a:t>23/11/2016</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4982009F-FC9E-466A-B3CB-F1F8BC909FF7}" type="slidenum">
              <a:rPr lang="es-AR" smtClean="0"/>
              <a:pPr/>
              <a:t>‹Nº›</a:t>
            </a:fld>
            <a:endParaRPr lang="es-A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367269" y="1180518"/>
            <a:ext cx="5998713" cy="3595521"/>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B31EE923-157F-41C4-819F-80D02E125269}" type="datetimeFigureOut">
              <a:rPr lang="es-AR" smtClean="0"/>
              <a:pPr/>
              <a:t>23/11/2016</a:t>
            </a:fld>
            <a:endParaRPr lang="es-AR" dirty="0"/>
          </a:p>
        </p:txBody>
      </p:sp>
      <p:sp>
        <p:nvSpPr>
          <p:cNvPr id="9" name="8 Marcador de número de diapositiva"/>
          <p:cNvSpPr>
            <a:spLocks noGrp="1"/>
          </p:cNvSpPr>
          <p:nvPr>
            <p:ph type="sldNum" sz="quarter" idx="15"/>
          </p:nvPr>
        </p:nvSpPr>
        <p:spPr/>
        <p:txBody>
          <a:bodyPr rtlCol="0"/>
          <a:lstStyle/>
          <a:p>
            <a:fld id="{4982009F-FC9E-466A-B3CB-F1F8BC909FF7}" type="slidenum">
              <a:rPr lang="es-AR" smtClean="0"/>
              <a:pPr/>
              <a:t>‹Nº›</a:t>
            </a:fld>
            <a:endParaRPr lang="es-AR" dirty="0"/>
          </a:p>
        </p:txBody>
      </p:sp>
      <p:sp>
        <p:nvSpPr>
          <p:cNvPr id="10" name="9 Marcador de pie de página"/>
          <p:cNvSpPr>
            <a:spLocks noGrp="1"/>
          </p:cNvSpPr>
          <p:nvPr>
            <p:ph type="ftr" sz="quarter" idx="16"/>
          </p:nvPr>
        </p:nvSpPr>
        <p:spPr/>
        <p:txBody>
          <a:bodyPr rtlCol="0"/>
          <a:lstStyle/>
          <a:p>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836341" y="2136176"/>
            <a:ext cx="4958121" cy="1514998"/>
          </a:xfrm>
        </p:spPr>
        <p:txBody>
          <a:bodyPr/>
          <a:lstStyle>
            <a:lvl1pPr algn="l">
              <a:buNone/>
              <a:defRPr sz="23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836341" y="3696146"/>
            <a:ext cx="4958121" cy="1011873"/>
          </a:xfrm>
        </p:spPr>
        <p:txBody>
          <a:bodyPr anchor="t"/>
          <a:lstStyle>
            <a:lvl1pPr marL="0" indent="0">
              <a:buNone/>
              <a:defRPr sz="1400" b="1">
                <a:solidFill>
                  <a:schemeClr val="tx2"/>
                </a:solidFill>
              </a:defRPr>
            </a:lvl1pPr>
            <a:lvl2pPr>
              <a:buNone/>
              <a:defRPr sz="1400">
                <a:solidFill>
                  <a:schemeClr val="tx1">
                    <a:tint val="75000"/>
                  </a:schemeClr>
                </a:solidFill>
              </a:defRPr>
            </a:lvl2pPr>
            <a:lvl3pPr>
              <a:buNone/>
              <a:defRPr sz="1200">
                <a:solidFill>
                  <a:schemeClr val="tx1">
                    <a:tint val="75000"/>
                  </a:schemeClr>
                </a:solidFill>
              </a:defRPr>
            </a:lvl3pPr>
            <a:lvl4pPr>
              <a:buNone/>
              <a:defRPr sz="1100">
                <a:solidFill>
                  <a:schemeClr val="tx1">
                    <a:tint val="75000"/>
                  </a:schemeClr>
                </a:solidFill>
              </a:defRPr>
            </a:lvl4pPr>
            <a:lvl5pPr>
              <a:buNone/>
              <a:defRPr sz="11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6311156" y="850974"/>
            <a:ext cx="1686454" cy="306057"/>
          </a:xfrm>
        </p:spPr>
        <p:txBody>
          <a:bodyPr/>
          <a:lstStyle/>
          <a:p>
            <a:fld id="{B31EE923-157F-41C4-819F-80D02E125269}" type="datetimeFigureOut">
              <a:rPr lang="es-AR" smtClean="0"/>
              <a:pPr/>
              <a:t>23/11/2016</a:t>
            </a:fld>
            <a:endParaRPr lang="es-AR" dirty="0"/>
          </a:p>
        </p:txBody>
      </p:sp>
      <p:sp>
        <p:nvSpPr>
          <p:cNvPr id="5" name="4 Marcador de pie de página"/>
          <p:cNvSpPr>
            <a:spLocks noGrp="1"/>
          </p:cNvSpPr>
          <p:nvPr>
            <p:ph type="ftr" sz="quarter" idx="11"/>
          </p:nvPr>
        </p:nvSpPr>
        <p:spPr bwMode="auto">
          <a:xfrm rot="5400000">
            <a:off x="5805219" y="3070249"/>
            <a:ext cx="2698327" cy="308504"/>
          </a:xfrm>
        </p:spPr>
        <p:txBody>
          <a:bodyPr/>
          <a:lstStyle/>
          <a:p>
            <a:endParaRPr lang="es-AR" dirty="0"/>
          </a:p>
        </p:txBody>
      </p:sp>
      <p:sp>
        <p:nvSpPr>
          <p:cNvPr id="9" name="8 Rectángulo"/>
          <p:cNvSpPr/>
          <p:nvPr/>
        </p:nvSpPr>
        <p:spPr bwMode="auto">
          <a:xfrm>
            <a:off x="306058" y="0"/>
            <a:ext cx="489691" cy="5059363"/>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0" name="9 Rectángulo"/>
          <p:cNvSpPr/>
          <p:nvPr/>
        </p:nvSpPr>
        <p:spPr bwMode="auto">
          <a:xfrm>
            <a:off x="221981" y="0"/>
            <a:ext cx="84076" cy="5059363"/>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1" name="10 Rectángulo"/>
          <p:cNvSpPr/>
          <p:nvPr/>
        </p:nvSpPr>
        <p:spPr bwMode="auto">
          <a:xfrm>
            <a:off x="795747" y="0"/>
            <a:ext cx="146098" cy="5059363"/>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2" name="11 Rectángulo"/>
          <p:cNvSpPr/>
          <p:nvPr/>
        </p:nvSpPr>
        <p:spPr bwMode="auto">
          <a:xfrm>
            <a:off x="916821" y="0"/>
            <a:ext cx="184984" cy="5059363"/>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3" name="12 Conector recto"/>
          <p:cNvSpPr>
            <a:spLocks noChangeShapeType="1"/>
          </p:cNvSpPr>
          <p:nvPr/>
        </p:nvSpPr>
        <p:spPr bwMode="auto">
          <a:xfrm>
            <a:off x="85425" y="0"/>
            <a:ext cx="0" cy="5059363"/>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4" name="13 Conector recto"/>
          <p:cNvSpPr>
            <a:spLocks noChangeShapeType="1"/>
          </p:cNvSpPr>
          <p:nvPr/>
        </p:nvSpPr>
        <p:spPr bwMode="auto">
          <a:xfrm>
            <a:off x="734537" y="0"/>
            <a:ext cx="0" cy="5059363"/>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5" name="14 Conector recto"/>
          <p:cNvSpPr>
            <a:spLocks noChangeShapeType="1"/>
          </p:cNvSpPr>
          <p:nvPr/>
        </p:nvSpPr>
        <p:spPr bwMode="auto">
          <a:xfrm>
            <a:off x="686107" y="0"/>
            <a:ext cx="0" cy="5059363"/>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6" name="15 Conector recto"/>
          <p:cNvSpPr>
            <a:spLocks noChangeShapeType="1"/>
          </p:cNvSpPr>
          <p:nvPr/>
        </p:nvSpPr>
        <p:spPr bwMode="auto">
          <a:xfrm>
            <a:off x="1387008" y="0"/>
            <a:ext cx="0" cy="5059363"/>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7" name="16 Conector recto"/>
          <p:cNvSpPr>
            <a:spLocks noChangeShapeType="1"/>
          </p:cNvSpPr>
          <p:nvPr/>
        </p:nvSpPr>
        <p:spPr bwMode="auto">
          <a:xfrm>
            <a:off x="856959" y="0"/>
            <a:ext cx="0" cy="5059363"/>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8" name="17 Rectángulo"/>
          <p:cNvSpPr/>
          <p:nvPr/>
        </p:nvSpPr>
        <p:spPr bwMode="auto">
          <a:xfrm>
            <a:off x="979382" y="0"/>
            <a:ext cx="61212" cy="5059363"/>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9" name="18 Elipse"/>
          <p:cNvSpPr/>
          <p:nvPr/>
        </p:nvSpPr>
        <p:spPr bwMode="auto">
          <a:xfrm>
            <a:off x="489691" y="2529682"/>
            <a:ext cx="1040594" cy="955657"/>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0" name="19 Elipse"/>
          <p:cNvSpPr/>
          <p:nvPr/>
        </p:nvSpPr>
        <p:spPr bwMode="auto">
          <a:xfrm>
            <a:off x="1064133" y="3590356"/>
            <a:ext cx="515255" cy="473199"/>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1" name="20 Elipse"/>
          <p:cNvSpPr/>
          <p:nvPr/>
        </p:nvSpPr>
        <p:spPr bwMode="auto">
          <a:xfrm>
            <a:off x="876463" y="4057990"/>
            <a:ext cx="110180" cy="101187"/>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2" name="21 Elipse"/>
          <p:cNvSpPr/>
          <p:nvPr/>
        </p:nvSpPr>
        <p:spPr bwMode="auto">
          <a:xfrm>
            <a:off x="1336856" y="4272351"/>
            <a:ext cx="220361" cy="20237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3" name="22 Elipse"/>
          <p:cNvSpPr/>
          <p:nvPr/>
        </p:nvSpPr>
        <p:spPr bwMode="auto">
          <a:xfrm>
            <a:off x="1509431" y="3304955"/>
            <a:ext cx="293815" cy="269833"/>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6" name="25 Conector recto"/>
          <p:cNvSpPr>
            <a:spLocks noChangeShapeType="1"/>
          </p:cNvSpPr>
          <p:nvPr/>
        </p:nvSpPr>
        <p:spPr bwMode="auto">
          <a:xfrm>
            <a:off x="7308366" y="0"/>
            <a:ext cx="0" cy="5059363"/>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6" name="5 Marcador de número de diapositiva"/>
          <p:cNvSpPr>
            <a:spLocks noGrp="1"/>
          </p:cNvSpPr>
          <p:nvPr>
            <p:ph type="sldNum" sz="quarter" idx="12"/>
          </p:nvPr>
        </p:nvSpPr>
        <p:spPr bwMode="auto">
          <a:xfrm>
            <a:off x="1076915" y="3636059"/>
            <a:ext cx="489691" cy="381794"/>
          </a:xfrm>
        </p:spPr>
        <p:txBody>
          <a:bodyPr/>
          <a:lstStyle/>
          <a:p>
            <a:fld id="{4982009F-FC9E-466A-B3CB-F1F8BC909FF7}" type="slidenum">
              <a:rPr lang="es-AR" smtClean="0"/>
              <a:pPr/>
              <a:t>‹Nº›</a:t>
            </a:fld>
            <a:endParaRPr lang="es-A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B31EE923-157F-41C4-819F-80D02E125269}" type="datetimeFigureOut">
              <a:rPr lang="es-AR" smtClean="0"/>
              <a:pPr/>
              <a:t>23/11/2016</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4982009F-FC9E-466A-B3CB-F1F8BC909FF7}" type="slidenum">
              <a:rPr lang="es-AR" smtClean="0"/>
              <a:pPr/>
              <a:t>‹Nº›</a:t>
            </a:fld>
            <a:endParaRPr lang="es-AR" dirty="0"/>
          </a:p>
        </p:txBody>
      </p:sp>
      <p:sp>
        <p:nvSpPr>
          <p:cNvPr id="9" name="8 Marcador de contenido"/>
          <p:cNvSpPr>
            <a:spLocks noGrp="1"/>
          </p:cNvSpPr>
          <p:nvPr>
            <p:ph sz="quarter" idx="1"/>
          </p:nvPr>
        </p:nvSpPr>
        <p:spPr>
          <a:xfrm>
            <a:off x="367268" y="1180518"/>
            <a:ext cx="2938145" cy="3372909"/>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3430285" y="1180518"/>
            <a:ext cx="2938145" cy="3372909"/>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67269" y="201438"/>
            <a:ext cx="6059924" cy="843227"/>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B31EE923-157F-41C4-819F-80D02E125269}" type="datetimeFigureOut">
              <a:rPr lang="es-AR" smtClean="0"/>
              <a:pPr/>
              <a:t>23/11/2016</a:t>
            </a:fld>
            <a:endParaRPr lang="es-AR" dirty="0"/>
          </a:p>
        </p:txBody>
      </p:sp>
      <p:sp>
        <p:nvSpPr>
          <p:cNvPr id="8" name="7 Marcador de pie de página"/>
          <p:cNvSpPr>
            <a:spLocks noGrp="1"/>
          </p:cNvSpPr>
          <p:nvPr>
            <p:ph type="ftr" sz="quarter" idx="11"/>
          </p:nvPr>
        </p:nvSpPr>
        <p:spPr/>
        <p:txBody>
          <a:bodyPr/>
          <a:lstStyle/>
          <a:p>
            <a:endParaRPr lang="es-AR" dirty="0"/>
          </a:p>
        </p:txBody>
      </p:sp>
      <p:sp>
        <p:nvSpPr>
          <p:cNvPr id="9" name="8 Marcador de número de diapositiva"/>
          <p:cNvSpPr>
            <a:spLocks noGrp="1"/>
          </p:cNvSpPr>
          <p:nvPr>
            <p:ph type="sldNum" sz="quarter" idx="12"/>
          </p:nvPr>
        </p:nvSpPr>
        <p:spPr/>
        <p:txBody>
          <a:bodyPr/>
          <a:lstStyle/>
          <a:p>
            <a:fld id="{4982009F-FC9E-466A-B3CB-F1F8BC909FF7}" type="slidenum">
              <a:rPr lang="es-AR" smtClean="0"/>
              <a:pPr/>
              <a:t>‹Nº›</a:t>
            </a:fld>
            <a:endParaRPr lang="es-AR" dirty="0"/>
          </a:p>
        </p:txBody>
      </p:sp>
      <p:sp>
        <p:nvSpPr>
          <p:cNvPr id="11" name="10 Marcador de contenido"/>
          <p:cNvSpPr>
            <a:spLocks noGrp="1"/>
          </p:cNvSpPr>
          <p:nvPr>
            <p:ph sz="quarter" idx="2"/>
          </p:nvPr>
        </p:nvSpPr>
        <p:spPr>
          <a:xfrm>
            <a:off x="367268" y="1742670"/>
            <a:ext cx="2938145" cy="286697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3512002" y="1742670"/>
            <a:ext cx="2938145" cy="286697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367268" y="1158032"/>
            <a:ext cx="2938145" cy="485699"/>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3489048" y="1158032"/>
            <a:ext cx="2938145" cy="485699"/>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B31EE923-157F-41C4-819F-80D02E125269}" type="datetimeFigureOut">
              <a:rPr lang="es-AR" smtClean="0"/>
              <a:pPr/>
              <a:t>23/11/2016</a:t>
            </a:fld>
            <a:endParaRPr lang="es-AR" dirty="0"/>
          </a:p>
        </p:txBody>
      </p:sp>
      <p:sp>
        <p:nvSpPr>
          <p:cNvPr id="7" name="6 Marcador de número de diapositiva"/>
          <p:cNvSpPr>
            <a:spLocks noGrp="1"/>
          </p:cNvSpPr>
          <p:nvPr>
            <p:ph type="sldNum" sz="quarter" idx="11"/>
          </p:nvPr>
        </p:nvSpPr>
        <p:spPr/>
        <p:txBody>
          <a:bodyPr rtlCol="0"/>
          <a:lstStyle/>
          <a:p>
            <a:fld id="{4982009F-FC9E-466A-B3CB-F1F8BC909FF7}" type="slidenum">
              <a:rPr lang="es-AR" smtClean="0"/>
              <a:pPr/>
              <a:t>‹Nº›</a:t>
            </a:fld>
            <a:endParaRPr lang="es-AR" dirty="0"/>
          </a:p>
        </p:txBody>
      </p:sp>
      <p:sp>
        <p:nvSpPr>
          <p:cNvPr id="8" name="7 Marcador de pie de página"/>
          <p:cNvSpPr>
            <a:spLocks noGrp="1"/>
          </p:cNvSpPr>
          <p:nvPr>
            <p:ph type="ftr" sz="quarter" idx="12"/>
          </p:nvPr>
        </p:nvSpPr>
        <p:spPr/>
        <p:txBody>
          <a:bodyPr rtlCol="0"/>
          <a:lstStyle/>
          <a:p>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31EE923-157F-41C4-819F-80D02E125269}" type="datetimeFigureOut">
              <a:rPr lang="es-AR" smtClean="0"/>
              <a:pPr/>
              <a:t>23/11/2016</a:t>
            </a:fld>
            <a:endParaRPr lang="es-AR" dirty="0"/>
          </a:p>
        </p:txBody>
      </p:sp>
      <p:sp>
        <p:nvSpPr>
          <p:cNvPr id="3" name="2 Marcador de pie de página"/>
          <p:cNvSpPr>
            <a:spLocks noGrp="1"/>
          </p:cNvSpPr>
          <p:nvPr>
            <p:ph type="ftr" sz="quarter" idx="11"/>
          </p:nvPr>
        </p:nvSpPr>
        <p:spPr/>
        <p:txBody>
          <a:bodyPr/>
          <a:lstStyle/>
          <a:p>
            <a:endParaRPr lang="es-AR" dirty="0"/>
          </a:p>
        </p:txBody>
      </p:sp>
      <p:sp>
        <p:nvSpPr>
          <p:cNvPr id="4" name="3 Marcador de número de diapositiva"/>
          <p:cNvSpPr>
            <a:spLocks noGrp="1"/>
          </p:cNvSpPr>
          <p:nvPr>
            <p:ph type="sldNum" sz="quarter" idx="12"/>
          </p:nvPr>
        </p:nvSpPr>
        <p:spPr/>
        <p:txBody>
          <a:bodyPr/>
          <a:lstStyle/>
          <a:p>
            <a:fld id="{4982009F-FC9E-466A-B3CB-F1F8BC909FF7}" type="slidenum">
              <a:rPr lang="es-AR" smtClean="0"/>
              <a:pPr/>
              <a:t>‹Nº›</a:t>
            </a:fld>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7039306" y="0"/>
            <a:ext cx="0" cy="5059363"/>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2" name="1 Título"/>
          <p:cNvSpPr>
            <a:spLocks noGrp="1"/>
          </p:cNvSpPr>
          <p:nvPr>
            <p:ph type="title"/>
          </p:nvPr>
        </p:nvSpPr>
        <p:spPr>
          <a:xfrm rot="5400000">
            <a:off x="2915446" y="2346048"/>
            <a:ext cx="4654614" cy="367268"/>
          </a:xfrm>
        </p:spPr>
        <p:txBody>
          <a:bodyPr anchor="b"/>
          <a:lstStyle>
            <a:lvl1pPr algn="l">
              <a:buNone/>
              <a:defRPr sz="15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472296" y="202375"/>
            <a:ext cx="1226676" cy="3676470"/>
          </a:xfrm>
        </p:spPr>
        <p:txBody>
          <a:bodyPr/>
          <a:lstStyle>
            <a:lvl1pPr marL="0" indent="0">
              <a:spcBef>
                <a:spcPts val="310"/>
              </a:spcBef>
              <a:spcAft>
                <a:spcPts val="775"/>
              </a:spcAft>
              <a:buNone/>
              <a:defRPr sz="900"/>
            </a:lvl1pPr>
            <a:lvl2pPr>
              <a:buNone/>
              <a:defRPr sz="900"/>
            </a:lvl2pPr>
            <a:lvl3pPr>
              <a:buNone/>
              <a:defRPr sz="800"/>
            </a:lvl3pPr>
            <a:lvl4pPr>
              <a:buNone/>
              <a:defRPr sz="800"/>
            </a:lvl4pPr>
            <a:lvl5pPr>
              <a:buNone/>
              <a:defRPr sz="8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5019331" y="0"/>
            <a:ext cx="0" cy="5059363"/>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9" name="8 Conector recto"/>
          <p:cNvSpPr>
            <a:spLocks noChangeShapeType="1"/>
          </p:cNvSpPr>
          <p:nvPr/>
        </p:nvSpPr>
        <p:spPr bwMode="auto">
          <a:xfrm>
            <a:off x="4974263" y="0"/>
            <a:ext cx="0" cy="5059363"/>
          </a:xfrm>
          <a:prstGeom prst="line">
            <a:avLst/>
          </a:prstGeom>
          <a:noFill/>
          <a:ln w="12700"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1" name="10 Conector recto"/>
          <p:cNvSpPr>
            <a:spLocks noChangeShapeType="1"/>
          </p:cNvSpPr>
          <p:nvPr/>
        </p:nvSpPr>
        <p:spPr bwMode="auto">
          <a:xfrm>
            <a:off x="7222940" y="0"/>
            <a:ext cx="0" cy="5059363"/>
          </a:xfrm>
          <a:prstGeom prst="line">
            <a:avLst/>
          </a:prstGeom>
          <a:noFill/>
          <a:ln w="19050"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2" name="11 Rectángulo"/>
          <p:cNvSpPr/>
          <p:nvPr/>
        </p:nvSpPr>
        <p:spPr bwMode="auto">
          <a:xfrm>
            <a:off x="7100518" y="0"/>
            <a:ext cx="244846" cy="5059363"/>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3" name="12 Conector recto"/>
          <p:cNvSpPr>
            <a:spLocks noChangeShapeType="1"/>
          </p:cNvSpPr>
          <p:nvPr/>
        </p:nvSpPr>
        <p:spPr bwMode="auto">
          <a:xfrm>
            <a:off x="7161729" y="0"/>
            <a:ext cx="0" cy="5059363"/>
          </a:xfrm>
          <a:prstGeom prst="line">
            <a:avLst/>
          </a:prstGeom>
          <a:noFill/>
          <a:ln w="9525"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4" name="13 Elipse"/>
          <p:cNvSpPr/>
          <p:nvPr/>
        </p:nvSpPr>
        <p:spPr>
          <a:xfrm>
            <a:off x="6552065" y="4216136"/>
            <a:ext cx="440723" cy="404749"/>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8" name="17 Marcador de contenido"/>
          <p:cNvSpPr>
            <a:spLocks noGrp="1"/>
          </p:cNvSpPr>
          <p:nvPr>
            <p:ph sz="quarter" idx="1"/>
          </p:nvPr>
        </p:nvSpPr>
        <p:spPr>
          <a:xfrm>
            <a:off x="244846" y="202374"/>
            <a:ext cx="4529641" cy="4668106"/>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B31EE923-157F-41C4-819F-80D02E125269}" type="datetimeFigureOut">
              <a:rPr lang="es-AR" smtClean="0"/>
              <a:pPr/>
              <a:t>23/11/2016</a:t>
            </a:fld>
            <a:endParaRPr lang="es-AR" dirty="0"/>
          </a:p>
        </p:txBody>
      </p:sp>
      <p:sp>
        <p:nvSpPr>
          <p:cNvPr id="22" name="21 Marcador de número de diapositiva"/>
          <p:cNvSpPr>
            <a:spLocks noGrp="1"/>
          </p:cNvSpPr>
          <p:nvPr>
            <p:ph type="sldNum" sz="quarter" idx="15"/>
          </p:nvPr>
        </p:nvSpPr>
        <p:spPr/>
        <p:txBody>
          <a:bodyPr rtlCol="0"/>
          <a:lstStyle/>
          <a:p>
            <a:fld id="{4982009F-FC9E-466A-B3CB-F1F8BC909FF7}" type="slidenum">
              <a:rPr lang="es-AR" smtClean="0"/>
              <a:pPr/>
              <a:t>‹Nº›</a:t>
            </a:fld>
            <a:endParaRPr lang="es-AR" dirty="0"/>
          </a:p>
        </p:txBody>
      </p:sp>
      <p:sp>
        <p:nvSpPr>
          <p:cNvPr id="23" name="22 Marcador de pie de página"/>
          <p:cNvSpPr>
            <a:spLocks noGrp="1"/>
          </p:cNvSpPr>
          <p:nvPr>
            <p:ph type="ftr" sz="quarter" idx="16"/>
          </p:nvPr>
        </p:nvSpPr>
        <p:spPr/>
        <p:txBody>
          <a:bodyPr rtlCol="0"/>
          <a:lstStyle/>
          <a:p>
            <a:endParaRPr lang="es-A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7039306" y="0"/>
            <a:ext cx="0" cy="5059363"/>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3" name="12 Elipse"/>
          <p:cNvSpPr/>
          <p:nvPr/>
        </p:nvSpPr>
        <p:spPr>
          <a:xfrm>
            <a:off x="6552065" y="4216136"/>
            <a:ext cx="440723" cy="404749"/>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 name="1 Título"/>
          <p:cNvSpPr>
            <a:spLocks noGrp="1"/>
          </p:cNvSpPr>
          <p:nvPr>
            <p:ph type="title"/>
          </p:nvPr>
        </p:nvSpPr>
        <p:spPr>
          <a:xfrm rot="5400000">
            <a:off x="2898001" y="2346048"/>
            <a:ext cx="4654614" cy="367268"/>
          </a:xfrm>
        </p:spPr>
        <p:txBody>
          <a:bodyPr anchor="b"/>
          <a:lstStyle>
            <a:lvl1pPr algn="l">
              <a:buNone/>
              <a:defRPr sz="15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4958121" cy="5059363"/>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2500"/>
            </a:lvl1pPr>
          </a:lstStyle>
          <a:p>
            <a:pPr algn="ctr" eaLnBrk="1" latinLnBrk="0" hangingPunct="1">
              <a:buFontTx/>
              <a:buNone/>
            </a:pPr>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5434957" y="195348"/>
            <a:ext cx="1224228" cy="3656233"/>
          </a:xfrm>
        </p:spPr>
        <p:txBody>
          <a:bodyPr rot="0" spcFirstLastPara="0" vertOverflow="overflow" horzOverflow="overflow" vert="horz" wrap="square" lIns="70869" tIns="35435" rIns="70869" bIns="35435" numCol="1" spcCol="212609" rtlCol="0" fromWordArt="0" anchor="t" anchorCtr="0" forceAA="0" compatLnSpc="1">
            <a:normAutofit/>
          </a:bodyPr>
          <a:lstStyle>
            <a:lvl1pPr marL="0" indent="0">
              <a:spcBef>
                <a:spcPts val="77"/>
              </a:spcBef>
              <a:spcAft>
                <a:spcPts val="310"/>
              </a:spcAft>
              <a:buFontTx/>
              <a:buNone/>
              <a:defRPr sz="900"/>
            </a:lvl1pPr>
            <a:lvl2pPr>
              <a:defRPr sz="900"/>
            </a:lvl2pPr>
            <a:lvl3pPr>
              <a:defRPr sz="800"/>
            </a:lvl3pPr>
            <a:lvl4pPr>
              <a:defRPr sz="800"/>
            </a:lvl4pPr>
            <a:lvl5pPr>
              <a:defRPr sz="8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7222940" y="0"/>
            <a:ext cx="0" cy="5059363"/>
          </a:xfrm>
          <a:prstGeom prst="line">
            <a:avLst/>
          </a:prstGeom>
          <a:noFill/>
          <a:ln w="9525" cap="flat" cmpd="sng" algn="ctr">
            <a:solidFill>
              <a:schemeClr val="tx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1" name="10 Rectángulo"/>
          <p:cNvSpPr/>
          <p:nvPr/>
        </p:nvSpPr>
        <p:spPr bwMode="auto">
          <a:xfrm>
            <a:off x="7100518" y="0"/>
            <a:ext cx="244846" cy="5059363"/>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2" name="11 Conector recto"/>
          <p:cNvSpPr>
            <a:spLocks noChangeShapeType="1"/>
          </p:cNvSpPr>
          <p:nvPr/>
        </p:nvSpPr>
        <p:spPr bwMode="auto">
          <a:xfrm>
            <a:off x="7161729" y="0"/>
            <a:ext cx="0" cy="5059363"/>
          </a:xfrm>
          <a:prstGeom prst="line">
            <a:avLst/>
          </a:prstGeom>
          <a:noFill/>
          <a:ln w="9525"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9" name="18 Conector recto"/>
          <p:cNvSpPr>
            <a:spLocks noChangeShapeType="1"/>
          </p:cNvSpPr>
          <p:nvPr/>
        </p:nvSpPr>
        <p:spPr bwMode="auto">
          <a:xfrm>
            <a:off x="5019331" y="0"/>
            <a:ext cx="0" cy="5059363"/>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20" name="19 Conector recto"/>
          <p:cNvSpPr>
            <a:spLocks noChangeShapeType="1"/>
          </p:cNvSpPr>
          <p:nvPr/>
        </p:nvSpPr>
        <p:spPr bwMode="auto">
          <a:xfrm>
            <a:off x="4974263" y="0"/>
            <a:ext cx="0" cy="5059363"/>
          </a:xfrm>
          <a:prstGeom prst="line">
            <a:avLst/>
          </a:prstGeom>
          <a:noFill/>
          <a:ln w="12700"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7" name="16 Marcador de fecha"/>
          <p:cNvSpPr>
            <a:spLocks noGrp="1"/>
          </p:cNvSpPr>
          <p:nvPr>
            <p:ph type="dt" sz="half" idx="10"/>
          </p:nvPr>
        </p:nvSpPr>
        <p:spPr/>
        <p:txBody>
          <a:bodyPr rtlCol="0"/>
          <a:lstStyle/>
          <a:p>
            <a:fld id="{B31EE923-157F-41C4-819F-80D02E125269}" type="datetimeFigureOut">
              <a:rPr lang="es-AR" smtClean="0"/>
              <a:pPr/>
              <a:t>23/11/2016</a:t>
            </a:fld>
            <a:endParaRPr lang="es-AR" dirty="0"/>
          </a:p>
        </p:txBody>
      </p:sp>
      <p:sp>
        <p:nvSpPr>
          <p:cNvPr id="18" name="17 Marcador de número de diapositiva"/>
          <p:cNvSpPr>
            <a:spLocks noGrp="1"/>
          </p:cNvSpPr>
          <p:nvPr>
            <p:ph type="sldNum" sz="quarter" idx="11"/>
          </p:nvPr>
        </p:nvSpPr>
        <p:spPr/>
        <p:txBody>
          <a:bodyPr rtlCol="0"/>
          <a:lstStyle/>
          <a:p>
            <a:fld id="{4982009F-FC9E-466A-B3CB-F1F8BC909FF7}" type="slidenum">
              <a:rPr lang="es-AR" smtClean="0"/>
              <a:pPr/>
              <a:t>‹Nº›</a:t>
            </a:fld>
            <a:endParaRPr lang="es-AR" dirty="0"/>
          </a:p>
        </p:txBody>
      </p:sp>
      <p:sp>
        <p:nvSpPr>
          <p:cNvPr id="21" name="20 Marcador de pie de página"/>
          <p:cNvSpPr>
            <a:spLocks noGrp="1"/>
          </p:cNvSpPr>
          <p:nvPr>
            <p:ph type="ftr" sz="quarter" idx="12"/>
          </p:nvPr>
        </p:nvSpPr>
        <p:spPr/>
        <p:txBody>
          <a:bodyPr rtlCol="0"/>
          <a:lstStyle/>
          <a:p>
            <a:endParaRPr lang="es-A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7039306" y="0"/>
            <a:ext cx="0" cy="5059363"/>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22" name="21 Marcador de título"/>
          <p:cNvSpPr>
            <a:spLocks noGrp="1"/>
          </p:cNvSpPr>
          <p:nvPr>
            <p:ph type="title"/>
          </p:nvPr>
        </p:nvSpPr>
        <p:spPr>
          <a:xfrm>
            <a:off x="367269" y="202609"/>
            <a:ext cx="5998713" cy="843227"/>
          </a:xfrm>
          <a:prstGeom prst="rect">
            <a:avLst/>
          </a:prstGeom>
        </p:spPr>
        <p:txBody>
          <a:bodyPr vert="horz" lIns="70869" tIns="35435" rIns="70869" bIns="35435"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67269" y="1180518"/>
            <a:ext cx="5998713" cy="3595521"/>
          </a:xfrm>
          <a:prstGeom prst="rect">
            <a:avLst/>
          </a:prstGeom>
        </p:spPr>
        <p:txBody>
          <a:bodyPr vert="horz" lIns="70869" tIns="35435" rIns="70869" bIns="35435">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6162602" y="785527"/>
            <a:ext cx="1484080" cy="308504"/>
          </a:xfrm>
          <a:prstGeom prst="rect">
            <a:avLst/>
          </a:prstGeom>
        </p:spPr>
        <p:txBody>
          <a:bodyPr vert="horz" lIns="70869" tIns="35435" rIns="70869" bIns="35435" anchor="ctr" anchorCtr="0"/>
          <a:lstStyle>
            <a:lvl1pPr algn="r" eaLnBrk="1" latinLnBrk="0" hangingPunct="1">
              <a:defRPr kumimoji="0" sz="900">
                <a:solidFill>
                  <a:schemeClr val="tx2"/>
                </a:solidFill>
              </a:defRPr>
            </a:lvl1pPr>
          </a:lstStyle>
          <a:p>
            <a:fld id="{B31EE923-157F-41C4-819F-80D02E125269}" type="datetimeFigureOut">
              <a:rPr lang="es-AR" smtClean="0"/>
              <a:pPr/>
              <a:t>23/11/2016</a:t>
            </a:fld>
            <a:endParaRPr lang="es-AR" dirty="0"/>
          </a:p>
        </p:txBody>
      </p:sp>
      <p:sp>
        <p:nvSpPr>
          <p:cNvPr id="3" name="2 Marcador de pie de página"/>
          <p:cNvSpPr>
            <a:spLocks noGrp="1"/>
          </p:cNvSpPr>
          <p:nvPr>
            <p:ph type="ftr" sz="quarter" idx="3"/>
          </p:nvPr>
        </p:nvSpPr>
        <p:spPr>
          <a:xfrm rot="5400000">
            <a:off x="5720128" y="2745089"/>
            <a:ext cx="2361036" cy="293815"/>
          </a:xfrm>
          <a:prstGeom prst="rect">
            <a:avLst/>
          </a:prstGeom>
        </p:spPr>
        <p:txBody>
          <a:bodyPr vert="horz" lIns="70869" tIns="35435" rIns="70869" bIns="35435" anchor="ctr" anchorCtr="0"/>
          <a:lstStyle>
            <a:lvl1pPr algn="l" eaLnBrk="1" latinLnBrk="0" hangingPunct="1">
              <a:defRPr kumimoji="0" sz="900">
                <a:solidFill>
                  <a:schemeClr val="tx2"/>
                </a:solidFill>
              </a:defRPr>
            </a:lvl1pPr>
          </a:lstStyle>
          <a:p>
            <a:endParaRPr lang="es-AR" dirty="0"/>
          </a:p>
        </p:txBody>
      </p:sp>
      <p:sp>
        <p:nvSpPr>
          <p:cNvPr id="7" name="6 Conector recto"/>
          <p:cNvSpPr>
            <a:spLocks noChangeShapeType="1"/>
          </p:cNvSpPr>
          <p:nvPr/>
        </p:nvSpPr>
        <p:spPr bwMode="auto">
          <a:xfrm>
            <a:off x="61212" y="0"/>
            <a:ext cx="0" cy="5059363"/>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9" name="8 Conector recto"/>
          <p:cNvSpPr>
            <a:spLocks noChangeShapeType="1"/>
          </p:cNvSpPr>
          <p:nvPr/>
        </p:nvSpPr>
        <p:spPr bwMode="auto">
          <a:xfrm>
            <a:off x="7222940" y="0"/>
            <a:ext cx="0" cy="5059363"/>
          </a:xfrm>
          <a:prstGeom prst="line">
            <a:avLst/>
          </a:prstGeom>
          <a:noFill/>
          <a:ln w="19050"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0" name="9 Rectángulo"/>
          <p:cNvSpPr/>
          <p:nvPr/>
        </p:nvSpPr>
        <p:spPr bwMode="auto">
          <a:xfrm>
            <a:off x="7100518" y="0"/>
            <a:ext cx="244846" cy="5059363"/>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11" name="10 Conector recto"/>
          <p:cNvSpPr>
            <a:spLocks noChangeShapeType="1"/>
          </p:cNvSpPr>
          <p:nvPr/>
        </p:nvSpPr>
        <p:spPr bwMode="auto">
          <a:xfrm>
            <a:off x="7161729" y="0"/>
            <a:ext cx="0" cy="5059363"/>
          </a:xfrm>
          <a:prstGeom prst="line">
            <a:avLst/>
          </a:prstGeom>
          <a:noFill/>
          <a:ln w="9525" cap="flat" cmpd="sng" algn="ctr">
            <a:solidFill>
              <a:schemeClr val="accent1"/>
            </a:solidFill>
            <a:prstDash val="solid"/>
            <a:round/>
            <a:headEnd type="none" w="med" len="med"/>
            <a:tailEnd type="none" w="med" len="med"/>
          </a:ln>
          <a:effectLst/>
        </p:spPr>
        <p:txBody>
          <a:bodyPr vert="horz" wrap="square" lIns="70869" tIns="35435" rIns="70869" bIns="35435" anchor="t" compatLnSpc="1"/>
          <a:lstStyle/>
          <a:p>
            <a:endParaRPr kumimoji="0" lang="en-US" dirty="0"/>
          </a:p>
        </p:txBody>
      </p:sp>
      <p:sp>
        <p:nvSpPr>
          <p:cNvPr id="12" name="11 Elipse"/>
          <p:cNvSpPr/>
          <p:nvPr/>
        </p:nvSpPr>
        <p:spPr>
          <a:xfrm>
            <a:off x="6552065" y="4216136"/>
            <a:ext cx="440723" cy="404749"/>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0869" tIns="35435" rIns="70869" bIns="35435"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6530028" y="4230189"/>
            <a:ext cx="489691" cy="384512"/>
          </a:xfrm>
          <a:prstGeom prst="rect">
            <a:avLst/>
          </a:prstGeom>
        </p:spPr>
        <p:txBody>
          <a:bodyPr vert="horz" lIns="70869" tIns="35435" rIns="70869" bIns="35435" anchor="ctr"/>
          <a:lstStyle>
            <a:lvl1pPr algn="ctr" eaLnBrk="1" latinLnBrk="0" hangingPunct="1">
              <a:defRPr kumimoji="0" sz="1100" b="1">
                <a:solidFill>
                  <a:srgbClr val="FFFFFF"/>
                </a:solidFill>
              </a:defRPr>
            </a:lvl1pPr>
          </a:lstStyle>
          <a:p>
            <a:fld id="{4982009F-FC9E-466A-B3CB-F1F8BC909FF7}" type="slidenum">
              <a:rPr lang="es-AR" smtClean="0"/>
              <a:pPr/>
              <a:t>‹Nº›</a:t>
            </a:fld>
            <a:endParaRPr lang="es-A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2300" b="0" kern="1200" cap="small" baseline="0">
          <a:solidFill>
            <a:schemeClr val="tx2"/>
          </a:solidFill>
          <a:latin typeface="+mj-lt"/>
          <a:ea typeface="+mj-ea"/>
          <a:cs typeface="+mj-cs"/>
        </a:defRPr>
      </a:lvl1pPr>
    </p:titleStyle>
    <p:bodyStyle>
      <a:lvl1pPr marL="212609" indent="-212609" algn="l" rtl="0" eaLnBrk="1" latinLnBrk="0" hangingPunct="1">
        <a:spcBef>
          <a:spcPts val="465"/>
        </a:spcBef>
        <a:buClr>
          <a:schemeClr val="accent1"/>
        </a:buClr>
        <a:buSzPct val="70000"/>
        <a:buFont typeface="Wingdings"/>
        <a:buChar char=""/>
        <a:defRPr kumimoji="0" sz="1900" kern="1200">
          <a:solidFill>
            <a:schemeClr val="tx1"/>
          </a:solidFill>
          <a:latin typeface="+mn-lt"/>
          <a:ea typeface="+mn-ea"/>
          <a:cs typeface="+mn-cs"/>
        </a:defRPr>
      </a:lvl1pPr>
      <a:lvl2pPr marL="496089" indent="-212609" algn="l" rtl="0" eaLnBrk="1" latinLnBrk="0" hangingPunct="1">
        <a:spcBef>
          <a:spcPct val="20000"/>
        </a:spcBef>
        <a:buClr>
          <a:schemeClr val="accent1"/>
        </a:buClr>
        <a:buSzPct val="80000"/>
        <a:buFont typeface="Wingdings 2"/>
        <a:buChar char=""/>
        <a:defRPr kumimoji="0" sz="1600" kern="1200">
          <a:solidFill>
            <a:schemeClr val="tx1"/>
          </a:solidFill>
          <a:latin typeface="+mn-lt"/>
          <a:ea typeface="+mn-ea"/>
          <a:cs typeface="+mn-cs"/>
        </a:defRPr>
      </a:lvl2pPr>
      <a:lvl3pPr marL="708698" indent="-141739" algn="l" rtl="0" eaLnBrk="1" latinLnBrk="0" hangingPunct="1">
        <a:spcBef>
          <a:spcPct val="20000"/>
        </a:spcBef>
        <a:buClr>
          <a:schemeClr val="accent1">
            <a:shade val="75000"/>
          </a:schemeClr>
        </a:buClr>
        <a:buSzPct val="60000"/>
        <a:buFont typeface="Wingdings"/>
        <a:buChar char=""/>
        <a:defRPr kumimoji="0" sz="1400" kern="1200">
          <a:solidFill>
            <a:schemeClr val="tx1"/>
          </a:solidFill>
          <a:latin typeface="+mn-lt"/>
          <a:ea typeface="+mn-ea"/>
          <a:cs typeface="+mn-cs"/>
        </a:defRPr>
      </a:lvl3pPr>
      <a:lvl4pPr marL="921307" indent="-141739" algn="l" rtl="0" eaLnBrk="1" latinLnBrk="0" hangingPunct="1">
        <a:spcBef>
          <a:spcPct val="20000"/>
        </a:spcBef>
        <a:buClr>
          <a:schemeClr val="accent1">
            <a:tint val="60000"/>
          </a:schemeClr>
        </a:buClr>
        <a:buSzPct val="60000"/>
        <a:buFont typeface="Wingdings"/>
        <a:buChar char=""/>
        <a:defRPr kumimoji="0" sz="1400" kern="1200">
          <a:solidFill>
            <a:schemeClr val="tx1"/>
          </a:solidFill>
          <a:latin typeface="+mn-lt"/>
          <a:ea typeface="+mn-ea"/>
          <a:cs typeface="+mn-cs"/>
        </a:defRPr>
      </a:lvl4pPr>
      <a:lvl5pPr marL="1133917" indent="-141739"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46526" indent="-141739"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59135" indent="-141739" algn="l" rtl="0" eaLnBrk="1" latinLnBrk="0" hangingPunct="1">
        <a:spcBef>
          <a:spcPct val="20000"/>
        </a:spcBef>
        <a:buClr>
          <a:schemeClr val="accent1">
            <a:tint val="60000"/>
          </a:schemeClr>
        </a:buClr>
        <a:buSzPct val="60000"/>
        <a:buFont typeface="Wingdings"/>
        <a:buChar char=""/>
        <a:defRPr kumimoji="0" sz="1100" kern="1200" baseline="0">
          <a:solidFill>
            <a:schemeClr val="tx2"/>
          </a:solidFill>
          <a:latin typeface="+mn-lt"/>
          <a:ea typeface="+mn-ea"/>
          <a:cs typeface="+mn-cs"/>
        </a:defRPr>
      </a:lvl7pPr>
      <a:lvl8pPr marL="1771745" indent="-141739" algn="l" rtl="0" eaLnBrk="1" latinLnBrk="0" hangingPunct="1">
        <a:spcBef>
          <a:spcPct val="20000"/>
        </a:spcBef>
        <a:buClr>
          <a:schemeClr val="accent2"/>
        </a:buClr>
        <a:buChar char="•"/>
        <a:defRPr kumimoji="0" sz="1100" kern="1200" cap="small" baseline="0">
          <a:solidFill>
            <a:schemeClr val="tx2"/>
          </a:solidFill>
          <a:latin typeface="+mn-lt"/>
          <a:ea typeface="+mn-ea"/>
          <a:cs typeface="+mn-cs"/>
        </a:defRPr>
      </a:lvl8pPr>
      <a:lvl9pPr marL="1984354" indent="-141739" algn="l" rtl="0" eaLnBrk="1" latinLnBrk="0" hangingPunct="1">
        <a:spcBef>
          <a:spcPct val="20000"/>
        </a:spcBef>
        <a:buClr>
          <a:schemeClr val="accent1">
            <a:shade val="75000"/>
          </a:schemeClr>
        </a:buClr>
        <a:buChar char="•"/>
        <a:defRPr kumimoji="0" sz="11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54349" algn="l" rtl="0" eaLnBrk="1" latinLnBrk="0" hangingPunct="1">
        <a:defRPr kumimoji="0" kern="1200">
          <a:solidFill>
            <a:schemeClr val="tx1"/>
          </a:solidFill>
          <a:latin typeface="+mn-lt"/>
          <a:ea typeface="+mn-ea"/>
          <a:cs typeface="+mn-cs"/>
        </a:defRPr>
      </a:lvl2pPr>
      <a:lvl3pPr marL="708698" algn="l" rtl="0" eaLnBrk="1" latinLnBrk="0" hangingPunct="1">
        <a:defRPr kumimoji="0" kern="1200">
          <a:solidFill>
            <a:schemeClr val="tx1"/>
          </a:solidFill>
          <a:latin typeface="+mn-lt"/>
          <a:ea typeface="+mn-ea"/>
          <a:cs typeface="+mn-cs"/>
        </a:defRPr>
      </a:lvl3pPr>
      <a:lvl4pPr marL="1063047" algn="l" rtl="0" eaLnBrk="1" latinLnBrk="0" hangingPunct="1">
        <a:defRPr kumimoji="0" kern="1200">
          <a:solidFill>
            <a:schemeClr val="tx1"/>
          </a:solidFill>
          <a:latin typeface="+mn-lt"/>
          <a:ea typeface="+mn-ea"/>
          <a:cs typeface="+mn-cs"/>
        </a:defRPr>
      </a:lvl4pPr>
      <a:lvl5pPr marL="1417395" algn="l" rtl="0" eaLnBrk="1" latinLnBrk="0" hangingPunct="1">
        <a:defRPr kumimoji="0" kern="1200">
          <a:solidFill>
            <a:schemeClr val="tx1"/>
          </a:solidFill>
          <a:latin typeface="+mn-lt"/>
          <a:ea typeface="+mn-ea"/>
          <a:cs typeface="+mn-cs"/>
        </a:defRPr>
      </a:lvl5pPr>
      <a:lvl6pPr marL="1771745" algn="l" rtl="0" eaLnBrk="1" latinLnBrk="0" hangingPunct="1">
        <a:defRPr kumimoji="0" kern="1200">
          <a:solidFill>
            <a:schemeClr val="tx1"/>
          </a:solidFill>
          <a:latin typeface="+mn-lt"/>
          <a:ea typeface="+mn-ea"/>
          <a:cs typeface="+mn-cs"/>
        </a:defRPr>
      </a:lvl6pPr>
      <a:lvl7pPr marL="2126093" algn="l" rtl="0" eaLnBrk="1" latinLnBrk="0" hangingPunct="1">
        <a:defRPr kumimoji="0" kern="1200">
          <a:solidFill>
            <a:schemeClr val="tx1"/>
          </a:solidFill>
          <a:latin typeface="+mn-lt"/>
          <a:ea typeface="+mn-ea"/>
          <a:cs typeface="+mn-cs"/>
        </a:defRPr>
      </a:lvl7pPr>
      <a:lvl8pPr marL="2480442" algn="l" rtl="0" eaLnBrk="1" latinLnBrk="0" hangingPunct="1">
        <a:defRPr kumimoji="0" kern="1200">
          <a:solidFill>
            <a:schemeClr val="tx1"/>
          </a:solidFill>
          <a:latin typeface="+mn-lt"/>
          <a:ea typeface="+mn-ea"/>
          <a:cs typeface="+mn-cs"/>
        </a:defRPr>
      </a:lvl8pPr>
      <a:lvl9pPr marL="2834791"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34626" y="632407"/>
            <a:ext cx="5692649" cy="2529699"/>
          </a:xfrm>
        </p:spPr>
        <p:txBody>
          <a:bodyPr>
            <a:normAutofit fontScale="90000"/>
          </a:bodyPr>
          <a:lstStyle/>
          <a:p>
            <a:r>
              <a:rPr lang="es-AR" sz="1000" i="1" dirty="0" smtClean="0">
                <a:solidFill>
                  <a:schemeClr val="tx1"/>
                </a:solidFill>
                <a:effectLst>
                  <a:outerShdw blurRad="38100" dist="38100" dir="2700000" algn="tl">
                    <a:srgbClr val="000000">
                      <a:alpha val="43137"/>
                    </a:srgbClr>
                  </a:outerShdw>
                </a:effectLst>
              </a:rPr>
              <a:t>Los invitamos a compartir el cierre del Proyecto de Extensión acreditado por la Universidad Nacional de La Plata APRENDEMOS HACIENDO ALIMENTOS DE CALIDAD, a realizarse el </a:t>
            </a:r>
            <a:r>
              <a:rPr lang="es-AR" sz="1000" i="1" dirty="0" smtClean="0">
                <a:solidFill>
                  <a:schemeClr val="tx1"/>
                </a:solidFill>
                <a:effectLst>
                  <a:outerShdw blurRad="38100" dist="38100" dir="2700000" algn="tl">
                    <a:srgbClr val="000000">
                      <a:alpha val="43137"/>
                    </a:srgbClr>
                  </a:outerShdw>
                </a:effectLst>
              </a:rPr>
              <a:t>30</a:t>
            </a:r>
            <a:r>
              <a:rPr lang="es-AR" sz="1000" i="1" dirty="0" smtClean="0">
                <a:solidFill>
                  <a:schemeClr val="tx1"/>
                </a:solidFill>
                <a:effectLst>
                  <a:outerShdw blurRad="38100" dist="38100" dir="2700000" algn="tl">
                    <a:srgbClr val="000000">
                      <a:alpha val="43137"/>
                    </a:srgbClr>
                  </a:outerShdw>
                </a:effectLst>
              </a:rPr>
              <a:t> </a:t>
            </a:r>
            <a:r>
              <a:rPr lang="es-AR" sz="1000" i="1" dirty="0" smtClean="0">
                <a:solidFill>
                  <a:schemeClr val="tx1"/>
                </a:solidFill>
                <a:effectLst>
                  <a:outerShdw blurRad="38100" dist="38100" dir="2700000" algn="tl">
                    <a:srgbClr val="000000">
                      <a:alpha val="43137"/>
                    </a:srgbClr>
                  </a:outerShdw>
                </a:effectLst>
              </a:rPr>
              <a:t>de Noviembre en el Hall Central de la Facultad de Ciencias Agrarias y Forestales, en el horario de 9 a 12 hs.</a:t>
            </a:r>
            <a:r>
              <a:rPr lang="es-AR" i="1" dirty="0" smtClean="0">
                <a:solidFill>
                  <a:schemeClr val="tx1"/>
                </a:solidFill>
                <a:effectLst>
                  <a:outerShdw blurRad="38100" dist="38100" dir="2700000" algn="tl">
                    <a:srgbClr val="000000">
                      <a:alpha val="43137"/>
                    </a:srgbClr>
                  </a:outerShdw>
                </a:effectLst>
              </a:rPr>
              <a:t/>
            </a:r>
            <a:br>
              <a:rPr lang="es-AR" i="1" dirty="0" smtClean="0">
                <a:solidFill>
                  <a:schemeClr val="tx1"/>
                </a:solidFill>
                <a:effectLst>
                  <a:outerShdw blurRad="38100" dist="38100" dir="2700000" algn="tl">
                    <a:srgbClr val="000000">
                      <a:alpha val="43137"/>
                    </a:srgbClr>
                  </a:outerShdw>
                </a:effectLst>
              </a:rPr>
            </a:br>
            <a:r>
              <a:rPr lang="es-AR" i="1" dirty="0" smtClean="0">
                <a:solidFill>
                  <a:schemeClr val="tx1"/>
                </a:solidFill>
                <a:effectLst>
                  <a:outerShdw blurRad="38100" dist="38100" dir="2700000" algn="tl">
                    <a:srgbClr val="000000">
                      <a:alpha val="43137"/>
                    </a:srgbClr>
                  </a:outerShdw>
                </a:effectLst>
              </a:rPr>
              <a:t> </a:t>
            </a:r>
            <a:r>
              <a:rPr lang="es-AR" sz="1000" i="1" dirty="0">
                <a:solidFill>
                  <a:schemeClr val="tx1"/>
                </a:solidFill>
                <a:effectLst>
                  <a:outerShdw blurRad="38100" dist="38100" dir="2700000" algn="tl">
                    <a:srgbClr val="000000">
                      <a:alpha val="43137"/>
                    </a:srgbClr>
                  </a:outerShdw>
                </a:effectLst>
              </a:rPr>
              <a:t>participaran del encuentro directivos, docentes y alumnos de las Escuelas de Educación Agraria de Campana, Mercedes, </a:t>
            </a:r>
            <a:r>
              <a:rPr lang="pt-BR" sz="1000" i="1" dirty="0">
                <a:solidFill>
                  <a:schemeClr val="tx1"/>
                </a:solidFill>
                <a:effectLst>
                  <a:outerShdw blurRad="38100" dist="38100" dir="2700000" algn="tl">
                    <a:srgbClr val="000000">
                      <a:alpha val="43137"/>
                    </a:srgbClr>
                  </a:outerShdw>
                </a:effectLst>
              </a:rPr>
              <a:t>Marcos Paz,</a:t>
            </a:r>
            <a:r>
              <a:rPr lang="pt-BR" sz="1000" i="1" dirty="0">
                <a:solidFill>
                  <a:schemeClr val="tx1"/>
                </a:solidFill>
                <a:effectLst>
                  <a:outerShdw blurRad="38100" dist="38100" dir="2700000" algn="tl">
                    <a:srgbClr val="000000">
                      <a:alpha val="43137"/>
                    </a:srgbClr>
                  </a:outerShdw>
                </a:effectLst>
              </a:rPr>
              <a:t> </a:t>
            </a:r>
            <a:r>
              <a:rPr lang="es-AR" sz="1000" i="1" dirty="0">
                <a:solidFill>
                  <a:schemeClr val="tx1"/>
                </a:solidFill>
                <a:effectLst>
                  <a:outerShdw blurRad="38100" dist="38100" dir="2700000" algn="tl">
                    <a:srgbClr val="000000">
                      <a:alpha val="43137"/>
                    </a:srgbClr>
                  </a:outerShdw>
                </a:effectLst>
              </a:rPr>
              <a:t>Zárate,</a:t>
            </a:r>
            <a:r>
              <a:rPr lang="es-AR" sz="1000" i="1" dirty="0">
                <a:solidFill>
                  <a:schemeClr val="tx1"/>
                </a:solidFill>
                <a:effectLst>
                  <a:outerShdw blurRad="38100" dist="38100" dir="2700000" algn="tl">
                    <a:srgbClr val="000000">
                      <a:alpha val="43137"/>
                    </a:srgbClr>
                  </a:outerShdw>
                </a:effectLst>
              </a:rPr>
              <a:t> </a:t>
            </a:r>
            <a:r>
              <a:rPr lang="es-AR" sz="1000" i="1" dirty="0">
                <a:solidFill>
                  <a:schemeClr val="tx1"/>
                </a:solidFill>
                <a:effectLst>
                  <a:outerShdw blurRad="38100" dist="38100" dir="2700000" algn="tl">
                    <a:srgbClr val="000000">
                      <a:alpha val="43137"/>
                    </a:srgbClr>
                  </a:outerShdw>
                </a:effectLst>
              </a:rPr>
              <a:t>Arrecifes,</a:t>
            </a:r>
            <a:r>
              <a:rPr lang="es-AR" sz="1000" i="1" dirty="0">
                <a:solidFill>
                  <a:schemeClr val="tx1"/>
                </a:solidFill>
                <a:effectLst>
                  <a:outerShdw blurRad="38100" dist="38100" dir="2700000" algn="tl">
                    <a:srgbClr val="000000">
                      <a:alpha val="43137"/>
                    </a:srgbClr>
                  </a:outerShdw>
                </a:effectLst>
              </a:rPr>
              <a:t> </a:t>
            </a:r>
            <a:r>
              <a:rPr lang="pt-BR" sz="1000" i="1" dirty="0">
                <a:solidFill>
                  <a:schemeClr val="tx1"/>
                </a:solidFill>
                <a:effectLst>
                  <a:outerShdw blurRad="38100" dist="38100" dir="2700000" algn="tl">
                    <a:srgbClr val="000000">
                      <a:alpha val="43137"/>
                    </a:srgbClr>
                  </a:outerShdw>
                </a:effectLst>
              </a:rPr>
              <a:t>San Pedro,</a:t>
            </a:r>
            <a:r>
              <a:rPr lang="pt-BR" sz="1000" i="1" dirty="0">
                <a:solidFill>
                  <a:schemeClr val="tx1"/>
                </a:solidFill>
                <a:effectLst>
                  <a:outerShdw blurRad="38100" dist="38100" dir="2700000" algn="tl">
                    <a:srgbClr val="000000">
                      <a:alpha val="43137"/>
                    </a:srgbClr>
                  </a:outerShdw>
                </a:effectLst>
              </a:rPr>
              <a:t> </a:t>
            </a:r>
            <a:r>
              <a:rPr lang="es-AR" sz="1000" i="1" dirty="0">
                <a:solidFill>
                  <a:schemeClr val="tx1"/>
                </a:solidFill>
                <a:effectLst>
                  <a:outerShdw blurRad="38100" dist="38100" dir="2700000" algn="tl">
                    <a:srgbClr val="000000">
                      <a:alpha val="43137"/>
                    </a:srgbClr>
                  </a:outerShdw>
                </a:effectLst>
              </a:rPr>
              <a:t>Pergamino,</a:t>
            </a:r>
            <a:r>
              <a:rPr lang="es-AR" sz="1000" i="1" dirty="0">
                <a:solidFill>
                  <a:schemeClr val="tx1"/>
                </a:solidFill>
                <a:effectLst>
                  <a:outerShdw blurRad="38100" dist="38100" dir="2700000" algn="tl">
                    <a:srgbClr val="000000">
                      <a:alpha val="43137"/>
                    </a:srgbClr>
                  </a:outerShdw>
                </a:effectLst>
              </a:rPr>
              <a:t> </a:t>
            </a:r>
            <a:r>
              <a:rPr lang="es-AR" sz="1000" i="1" dirty="0">
                <a:solidFill>
                  <a:schemeClr val="tx1"/>
                </a:solidFill>
                <a:effectLst>
                  <a:outerShdw blurRad="38100" dist="38100" dir="2700000" algn="tl">
                    <a:srgbClr val="000000">
                      <a:alpha val="43137"/>
                    </a:srgbClr>
                  </a:outerShdw>
                </a:effectLst>
              </a:rPr>
              <a:t>Salto,</a:t>
            </a:r>
            <a:r>
              <a:rPr lang="es-AR" sz="1000" i="1" dirty="0">
                <a:solidFill>
                  <a:schemeClr val="tx1"/>
                </a:solidFill>
                <a:effectLst>
                  <a:outerShdw blurRad="38100" dist="38100" dir="2700000" algn="tl">
                    <a:srgbClr val="000000">
                      <a:alpha val="43137"/>
                    </a:srgbClr>
                  </a:outerShdw>
                </a:effectLst>
              </a:rPr>
              <a:t> </a:t>
            </a:r>
            <a:r>
              <a:rPr lang="es-AR" sz="1000" i="1" dirty="0">
                <a:solidFill>
                  <a:schemeClr val="tx1"/>
                </a:solidFill>
                <a:effectLst>
                  <a:outerShdw blurRad="38100" dist="38100" dir="2700000" algn="tl">
                    <a:srgbClr val="000000">
                      <a:alpha val="43137"/>
                    </a:srgbClr>
                  </a:outerShdw>
                </a:effectLst>
              </a:rPr>
              <a:t>San </a:t>
            </a:r>
            <a:r>
              <a:rPr lang="es-AR" sz="1000" i="1" dirty="0">
                <a:solidFill>
                  <a:schemeClr val="tx1"/>
                </a:solidFill>
                <a:effectLst>
                  <a:outerShdw blurRad="38100" dist="38100" dir="2700000" algn="tl">
                    <a:srgbClr val="000000">
                      <a:alpha val="43137"/>
                    </a:srgbClr>
                  </a:outerShdw>
                </a:effectLst>
              </a:rPr>
              <a:t>Antonio de </a:t>
            </a:r>
            <a:r>
              <a:rPr lang="es-AR" sz="1000" i="1" dirty="0">
                <a:solidFill>
                  <a:schemeClr val="tx1"/>
                </a:solidFill>
                <a:effectLst>
                  <a:outerShdw blurRad="38100" dist="38100" dir="2700000" algn="tl">
                    <a:srgbClr val="000000">
                      <a:alpha val="43137"/>
                    </a:srgbClr>
                  </a:outerShdw>
                </a:effectLst>
              </a:rPr>
              <a:t>Areco, Instituto </a:t>
            </a:r>
            <a:r>
              <a:rPr lang="es-AR" sz="1000" i="1" dirty="0">
                <a:solidFill>
                  <a:schemeClr val="tx1"/>
                </a:solidFill>
                <a:effectLst>
                  <a:outerShdw blurRad="38100" dist="38100" dir="2700000" algn="tl">
                    <a:srgbClr val="000000">
                      <a:alpha val="43137"/>
                    </a:srgbClr>
                  </a:outerShdw>
                </a:effectLst>
              </a:rPr>
              <a:t>Agropecuario San Miguel del Monte,</a:t>
            </a:r>
            <a:br>
              <a:rPr lang="es-AR" sz="1000" i="1" dirty="0">
                <a:solidFill>
                  <a:schemeClr val="tx1"/>
                </a:solidFill>
                <a:effectLst>
                  <a:outerShdw blurRad="38100" dist="38100" dir="2700000" algn="tl">
                    <a:srgbClr val="000000">
                      <a:alpha val="43137"/>
                    </a:srgbClr>
                  </a:outerShdw>
                </a:effectLst>
              </a:rPr>
            </a:br>
            <a:r>
              <a:rPr lang="es-AR" sz="1000" i="1" dirty="0">
                <a:solidFill>
                  <a:schemeClr val="tx1"/>
                </a:solidFill>
                <a:effectLst>
                  <a:outerShdw blurRad="38100" dist="38100" dir="2700000" algn="tl">
                    <a:srgbClr val="000000">
                      <a:alpha val="43137"/>
                    </a:srgbClr>
                  </a:outerShdw>
                </a:effectLst>
              </a:rPr>
              <a:t>Cooperativa Apidelta</a:t>
            </a:r>
            <a:r>
              <a:rPr lang="es-AR" sz="1000" i="1" dirty="0">
                <a:solidFill>
                  <a:schemeClr val="tx1"/>
                </a:solidFill>
                <a:effectLst>
                  <a:outerShdw blurRad="38100" dist="38100" dir="2700000" algn="tl">
                    <a:srgbClr val="000000">
                      <a:alpha val="43137"/>
                    </a:srgbClr>
                  </a:outerShdw>
                </a:effectLst>
              </a:rPr>
              <a:t> de </a:t>
            </a:r>
            <a:r>
              <a:rPr lang="es-AR" sz="1000" i="1" dirty="0">
                <a:solidFill>
                  <a:schemeClr val="tx1"/>
                </a:solidFill>
                <a:effectLst>
                  <a:outerShdw blurRad="38100" dist="38100" dir="2700000" algn="tl">
                    <a:srgbClr val="000000">
                      <a:alpha val="43137"/>
                    </a:srgbClr>
                  </a:outerShdw>
                </a:effectLst>
              </a:rPr>
              <a:t>Zarate y Organización </a:t>
            </a:r>
            <a:r>
              <a:rPr lang="es-AR" sz="1000" i="1" dirty="0">
                <a:solidFill>
                  <a:schemeClr val="tx1"/>
                </a:solidFill>
                <a:effectLst>
                  <a:outerShdw blurRad="38100" dist="38100" dir="2700000" algn="tl">
                    <a:srgbClr val="000000">
                      <a:alpha val="43137"/>
                    </a:srgbClr>
                  </a:outerShdw>
                </a:effectLst>
              </a:rPr>
              <a:t>de procesadores de pescado</a:t>
            </a:r>
            <a:br>
              <a:rPr lang="es-AR" sz="1000" i="1" dirty="0">
                <a:solidFill>
                  <a:schemeClr val="tx1"/>
                </a:solidFill>
                <a:effectLst>
                  <a:outerShdw blurRad="38100" dist="38100" dir="2700000" algn="tl">
                    <a:srgbClr val="000000">
                      <a:alpha val="43137"/>
                    </a:srgbClr>
                  </a:outerShdw>
                </a:effectLst>
              </a:rPr>
            </a:br>
            <a:r>
              <a:rPr lang="es-AR" sz="1000" i="1" dirty="0" smtClean="0">
                <a:solidFill>
                  <a:schemeClr val="tx1"/>
                </a:solidFill>
                <a:effectLst>
                  <a:outerShdw blurRad="38100" dist="38100" dir="2700000" algn="tl">
                    <a:srgbClr val="000000">
                      <a:alpha val="43137"/>
                    </a:srgbClr>
                  </a:outerShdw>
                </a:effectLst>
              </a:rPr>
              <a:t/>
            </a:r>
            <a:br>
              <a:rPr lang="es-AR" sz="1000" i="1" dirty="0" smtClean="0">
                <a:solidFill>
                  <a:schemeClr val="tx1"/>
                </a:solidFill>
                <a:effectLst>
                  <a:outerShdw blurRad="38100" dist="38100" dir="2700000" algn="tl">
                    <a:srgbClr val="000000">
                      <a:alpha val="43137"/>
                    </a:srgbClr>
                  </a:outerShdw>
                </a:effectLst>
              </a:rPr>
            </a:br>
            <a:r>
              <a:rPr lang="es-AR" sz="1000" i="1" dirty="0">
                <a:solidFill>
                  <a:schemeClr val="tx1"/>
                </a:solidFill>
                <a:effectLst>
                  <a:outerShdw blurRad="38100" dist="38100" dir="2700000" algn="tl">
                    <a:srgbClr val="000000">
                      <a:alpha val="43137"/>
                    </a:srgbClr>
                  </a:outerShdw>
                </a:effectLst>
              </a:rPr>
              <a:t/>
            </a:r>
            <a:br>
              <a:rPr lang="es-AR" sz="1000" i="1" dirty="0">
                <a:solidFill>
                  <a:schemeClr val="tx1"/>
                </a:solidFill>
                <a:effectLst>
                  <a:outerShdw blurRad="38100" dist="38100" dir="2700000" algn="tl">
                    <a:srgbClr val="000000">
                      <a:alpha val="43137"/>
                    </a:srgbClr>
                  </a:outerShdw>
                </a:effectLst>
              </a:rPr>
            </a:br>
            <a:r>
              <a:rPr lang="es-AR" sz="1000" i="1" dirty="0" smtClean="0">
                <a:solidFill>
                  <a:schemeClr val="tx1"/>
                </a:solidFill>
                <a:effectLst>
                  <a:outerShdw blurRad="38100" dist="38100" dir="2700000" algn="tl">
                    <a:srgbClr val="000000">
                      <a:alpha val="43137"/>
                    </a:srgbClr>
                  </a:outerShdw>
                </a:effectLst>
              </a:rPr>
              <a:t>Se </a:t>
            </a:r>
            <a:r>
              <a:rPr lang="es-AR" sz="1000" i="1" dirty="0" smtClean="0">
                <a:solidFill>
                  <a:schemeClr val="tx1"/>
                </a:solidFill>
                <a:effectLst>
                  <a:outerShdw blurRad="38100" dist="38100" dir="2700000" algn="tl">
                    <a:srgbClr val="000000">
                      <a:alpha val="43137"/>
                    </a:srgbClr>
                  </a:outerShdw>
                </a:effectLst>
              </a:rPr>
              <a:t>contará con la presencia de representantes de la Comisión Nacional de Energía Atómica, de la Dirección General de Cultura y Educación, </a:t>
            </a:r>
            <a:r>
              <a:rPr lang="es-AR" sz="1000" i="1" dirty="0" smtClean="0">
                <a:solidFill>
                  <a:schemeClr val="tx1"/>
                </a:solidFill>
                <a:effectLst>
                  <a:outerShdw blurRad="38100" dist="38100" dir="2700000" algn="tl">
                    <a:srgbClr val="000000">
                      <a:alpha val="43137"/>
                    </a:srgbClr>
                  </a:outerShdw>
                </a:effectLst>
              </a:rPr>
              <a:t>EEA INTA San Pedro</a:t>
            </a:r>
            <a:r>
              <a:rPr lang="es-AR" sz="1000" i="1" dirty="0" smtClean="0">
                <a:solidFill>
                  <a:schemeClr val="tx1"/>
                </a:solidFill>
                <a:effectLst>
                  <a:outerShdw blurRad="38100" dist="38100" dir="2700000" algn="tl">
                    <a:srgbClr val="000000">
                      <a:alpha val="43137"/>
                    </a:srgbClr>
                  </a:outerShdw>
                </a:effectLst>
              </a:rPr>
              <a:t> </a:t>
            </a:r>
            <a:r>
              <a:rPr lang="es-AR" sz="1000" i="1" dirty="0" smtClean="0">
                <a:solidFill>
                  <a:schemeClr val="tx1"/>
                </a:solidFill>
                <a:effectLst>
                  <a:outerShdw blurRad="38100" dist="38100" dir="2700000" algn="tl">
                    <a:srgbClr val="000000">
                      <a:alpha val="43137"/>
                    </a:srgbClr>
                  </a:outerShdw>
                </a:effectLst>
              </a:rPr>
              <a:t>y autoridades de las facultades </a:t>
            </a:r>
            <a:r>
              <a:rPr lang="es-AR" sz="1000" i="1" dirty="0" smtClean="0">
                <a:solidFill>
                  <a:schemeClr val="tx1"/>
                </a:solidFill>
                <a:effectLst>
                  <a:outerShdw blurRad="38100" dist="38100" dir="2700000" algn="tl">
                    <a:srgbClr val="000000">
                      <a:alpha val="43137"/>
                    </a:srgbClr>
                  </a:outerShdw>
                </a:effectLst>
              </a:rPr>
              <a:t>participantes.</a:t>
            </a:r>
            <a:r>
              <a:rPr lang="es-AR" dirty="0" smtClean="0"/>
              <a:t/>
            </a:r>
            <a:br>
              <a:rPr lang="es-AR" dirty="0" smtClean="0"/>
            </a:br>
            <a:endParaRPr lang="es-AR" dirty="0"/>
          </a:p>
        </p:txBody>
      </p:sp>
      <p:pic>
        <p:nvPicPr>
          <p:cNvPr id="5" name="Picture 3"/>
          <p:cNvPicPr>
            <a:picLocks noChangeAspect="1" noChangeArrowheads="1"/>
          </p:cNvPicPr>
          <p:nvPr/>
        </p:nvPicPr>
        <p:blipFill>
          <a:blip r:embed="rId2"/>
          <a:srcRect/>
          <a:stretch>
            <a:fillRect/>
          </a:stretch>
        </p:blipFill>
        <p:spPr bwMode="auto">
          <a:xfrm>
            <a:off x="3385753" y="4058042"/>
            <a:ext cx="1890322" cy="805744"/>
          </a:xfrm>
          <a:prstGeom prst="rect">
            <a:avLst/>
          </a:prstGeom>
          <a:noFill/>
          <a:ln w="9525">
            <a:noFill/>
            <a:miter lim="800000"/>
            <a:headEnd/>
            <a:tailEnd/>
          </a:ln>
          <a:effectLst/>
        </p:spPr>
      </p:pic>
      <p:pic>
        <p:nvPicPr>
          <p:cNvPr id="6" name="Picture 4"/>
          <p:cNvPicPr>
            <a:picLocks noChangeAspect="1" noChangeArrowheads="1"/>
          </p:cNvPicPr>
          <p:nvPr/>
        </p:nvPicPr>
        <p:blipFill>
          <a:blip r:embed="rId3" cstate="print"/>
          <a:srcRect/>
          <a:stretch>
            <a:fillRect/>
          </a:stretch>
        </p:blipFill>
        <p:spPr bwMode="auto">
          <a:xfrm>
            <a:off x="4705632" y="4058042"/>
            <a:ext cx="852694" cy="672127"/>
          </a:xfrm>
          <a:prstGeom prst="rect">
            <a:avLst/>
          </a:prstGeom>
          <a:noFill/>
          <a:ln w="9525">
            <a:noFill/>
            <a:miter lim="800000"/>
            <a:headEnd/>
            <a:tailEnd/>
          </a:ln>
          <a:effectLst/>
        </p:spPr>
      </p:pic>
      <p:pic>
        <p:nvPicPr>
          <p:cNvPr id="8" name="Picture 7"/>
          <p:cNvPicPr>
            <a:picLocks noChangeAspect="1" noChangeArrowheads="1"/>
          </p:cNvPicPr>
          <p:nvPr/>
        </p:nvPicPr>
        <p:blipFill>
          <a:blip r:embed="rId4"/>
          <a:srcRect/>
          <a:stretch>
            <a:fillRect/>
          </a:stretch>
        </p:blipFill>
        <p:spPr bwMode="auto">
          <a:xfrm>
            <a:off x="2984049" y="4101318"/>
            <a:ext cx="787102" cy="641852"/>
          </a:xfrm>
          <a:prstGeom prst="rect">
            <a:avLst/>
          </a:prstGeom>
          <a:noFill/>
          <a:ln w="9525">
            <a:noFill/>
            <a:miter lim="800000"/>
            <a:headEnd/>
            <a:tailEnd/>
          </a:ln>
          <a:effectLst/>
        </p:spPr>
      </p:pic>
      <p:pic>
        <p:nvPicPr>
          <p:cNvPr id="10" name="Imagen 1" descr="fondos power 1"/>
          <p:cNvPicPr>
            <a:picLocks noChangeAspect="1" noChangeArrowheads="1"/>
          </p:cNvPicPr>
          <p:nvPr/>
        </p:nvPicPr>
        <p:blipFill>
          <a:blip r:embed="rId5"/>
          <a:srcRect/>
          <a:stretch>
            <a:fillRect/>
          </a:stretch>
        </p:blipFill>
        <p:spPr bwMode="auto">
          <a:xfrm>
            <a:off x="2003271" y="4110743"/>
            <a:ext cx="751234" cy="632425"/>
          </a:xfrm>
          <a:prstGeom prst="rect">
            <a:avLst/>
          </a:prstGeom>
          <a:noFill/>
          <a:ln w="9525" algn="ctr">
            <a:noFill/>
            <a:miter lim="800000"/>
            <a:headEnd/>
            <a:tailEnd/>
          </a:ln>
        </p:spPr>
      </p:pic>
      <p:pic>
        <p:nvPicPr>
          <p:cNvPr id="9" name="8 Imagen" descr="MarcaBA1.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12448" y="4088804"/>
            <a:ext cx="1372601" cy="654366"/>
          </a:xfrm>
          <a:prstGeom prst="rect">
            <a:avLst/>
          </a:prstGeom>
          <a:noFill/>
          <a:ln>
            <a:noFill/>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109</TotalTime>
  <Words>10</Words>
  <Application>Microsoft Office PowerPoint</Application>
  <PresentationFormat>Personalizado</PresentationFormat>
  <Paragraphs>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Mirador</vt:lpstr>
      <vt:lpstr>Los invitamos a compartir el cierre del Proyecto de Extensión acreditado por la Universidad Nacional de La Plata APRENDEMOS HACIENDO ALIMENTOS DE CALIDAD, a realizarse el 30 de Noviembre en el Hall Central de la Facultad de Ciencias Agrarias y Forestales, en el horario de 9 a 12 hs.  participaran del encuentro directivos, docentes y alumnos de las Escuelas de Educación Agraria de Campana, Mercedes, Marcos Paz, Zárate, Arrecifes, San Pedro, Pergamino, Salto, San Antonio de Areco, Instituto Agropecuario San Miguel del Monte, Cooperativa Apidelta de Zarate y Organización de procesadores de pescado   Se contará con la presencia de representantes de la Comisión Nacional de Energía Atómica, de la Dirección General de Cultura y Educación, EEA INTA San Pedro y autoridades de las facultades participantes.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invitamos a compartir el cierre del Proyecto de Extensión acreditado por la Universidad Nacional de La Plata APRENDEMOS HACIENDO ALIMENTOS DE CALIDAD, a realizarse el 25 de Noviembre en el Hall Central de la Facultad de Ciencias Agrarias y Forestales, en el horario de 9 a 12 hs.   Del  encuentro participaran directivos, docentes y alumnos de las Escuelas de Educación Agraria de La Plata, Quilmes, Berazategui, Chascomús, Berisso, Bavio, San Vicente y Ranchos. Se contará con la presencia de representantes de la Comisión Nacional de Energía Atómica, de la Dirección General de Cultura y Educación, del Ministerio de Asuntos Agrarios y autoridades de la facultad participantes</dc:title>
  <dc:creator>Cecilia</dc:creator>
  <cp:lastModifiedBy>usuario</cp:lastModifiedBy>
  <cp:revision>15</cp:revision>
  <dcterms:created xsi:type="dcterms:W3CDTF">2015-11-11T19:24:33Z</dcterms:created>
  <dcterms:modified xsi:type="dcterms:W3CDTF">2016-11-23T11:30:26Z</dcterms:modified>
</cp:coreProperties>
</file>